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4" r:id="rId2"/>
    <p:sldId id="259" r:id="rId3"/>
    <p:sldId id="276" r:id="rId4"/>
    <p:sldId id="263" r:id="rId5"/>
    <p:sldId id="260" r:id="rId6"/>
    <p:sldId id="274" r:id="rId7"/>
    <p:sldId id="262" r:id="rId8"/>
    <p:sldId id="265" r:id="rId9"/>
    <p:sldId id="266" r:id="rId10"/>
    <p:sldId id="267" r:id="rId11"/>
    <p:sldId id="268" r:id="rId12"/>
    <p:sldId id="275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1258" y="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hyperlink" Target="https://www.vrisko.gr/details/a_3j4a6i5314024gb_0g3h7_b205651e" TargetMode="External"/><Relationship Id="rId4" Type="http://schemas.openxmlformats.org/officeDocument/2006/relationships/image" Target="../media/image45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_rels/data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4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41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hyperlink" Target="https://www.vrisko.gr/details/a_3j4a6i5314024gb_0g3h7_b205651e" TargetMode="External"/><Relationship Id="rId4" Type="http://schemas.openxmlformats.org/officeDocument/2006/relationships/image" Target="../media/image45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_rels/drawing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4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C35C94-7084-4942-A489-B442B120259F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1D68BAA-7DDA-40F9-A5E1-BBD79AE7984C}">
      <dgm:prSet phldrT="[Text]"/>
      <dgm:spPr>
        <a:blipFill rotWithShape="0">
          <a:blip xmlns:r="http://schemas.openxmlformats.org/officeDocument/2006/relationships" r:embed="rId1">
            <a:lum bright="70000" contrast="-70000"/>
          </a:blip>
          <a:stretch>
            <a:fillRect/>
          </a:stretch>
        </a:blipFill>
        <a:ln>
          <a:noFill/>
        </a:ln>
        <a:effectLst>
          <a:softEdge rad="635000"/>
        </a:effectLst>
      </dgm:spPr>
      <dgm:t>
        <a:bodyPr/>
        <a:lstStyle/>
        <a:p>
          <a:endParaRPr lang="el-GR" dirty="0"/>
        </a:p>
      </dgm:t>
    </dgm:pt>
    <dgm:pt modelId="{9D435819-4A91-4239-851D-1E82925475B6}" type="parTrans" cxnId="{62003B66-B1C9-47BE-9402-897E3FA900BC}">
      <dgm:prSet/>
      <dgm:spPr/>
      <dgm:t>
        <a:bodyPr/>
        <a:lstStyle/>
        <a:p>
          <a:endParaRPr lang="el-GR"/>
        </a:p>
      </dgm:t>
    </dgm:pt>
    <dgm:pt modelId="{C1277B18-6F45-4E78-9CF9-21D6B3913426}" type="sibTrans" cxnId="{62003B66-B1C9-47BE-9402-897E3FA900BC}">
      <dgm:prSet/>
      <dgm:spPr/>
      <dgm:t>
        <a:bodyPr/>
        <a:lstStyle/>
        <a:p>
          <a:endParaRPr lang="el-GR"/>
        </a:p>
      </dgm:t>
    </dgm:pt>
    <dgm:pt modelId="{94AC214C-2792-4B29-BC14-E4F1B471E4C1}" type="pres">
      <dgm:prSet presAssocID="{57C35C94-7084-4942-A489-B442B12025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69CB72F-643E-47A3-A202-4C42016AA395}" type="pres">
      <dgm:prSet presAssocID="{11D68BAA-7DDA-40F9-A5E1-BBD79AE7984C}" presName="comp" presStyleCnt="0"/>
      <dgm:spPr/>
    </dgm:pt>
    <dgm:pt modelId="{70831909-2237-49F3-9383-7179FB5961A2}" type="pres">
      <dgm:prSet presAssocID="{11D68BAA-7DDA-40F9-A5E1-BBD79AE7984C}" presName="box" presStyleLbl="node1" presStyleIdx="0" presStyleCnt="1" custScaleY="100098" custLinFactNeighborX="662"/>
      <dgm:spPr/>
      <dgm:t>
        <a:bodyPr/>
        <a:lstStyle/>
        <a:p>
          <a:endParaRPr lang="el-GR"/>
        </a:p>
      </dgm:t>
    </dgm:pt>
    <dgm:pt modelId="{29DDC768-489B-4B71-BD32-B1277B37FCFE}" type="pres">
      <dgm:prSet presAssocID="{11D68BAA-7DDA-40F9-A5E1-BBD79AE7984C}" presName="img" presStyleLbl="fgImgPlace1" presStyleIdx="0" presStyleCnt="1" custScaleX="167442" custScaleY="70299" custLinFactX="67442" custLinFactNeighborX="100000" custLinFactNeighborY="6303"/>
      <dgm:spPr>
        <a:prstGeom prst="ellipse">
          <a:avLst/>
        </a:prstGeom>
        <a:blipFill rotWithShape="0">
          <a:blip xmlns:r="http://schemas.openxmlformats.org/officeDocument/2006/relationships" r:embed="rId2">
            <a:lum bright="2000"/>
          </a:blip>
          <a:stretch>
            <a:fillRect/>
          </a:stretch>
        </a:blipFill>
        <a:ln w="0">
          <a:solidFill>
            <a:srgbClr val="002060"/>
          </a:solidFill>
        </a:ln>
      </dgm:spPr>
      <dgm:t>
        <a:bodyPr/>
        <a:lstStyle/>
        <a:p>
          <a:endParaRPr lang="el-GR"/>
        </a:p>
      </dgm:t>
    </dgm:pt>
    <dgm:pt modelId="{5F792261-A70C-4FE4-8219-7B451FF33CB2}" type="pres">
      <dgm:prSet presAssocID="{11D68BAA-7DDA-40F9-A5E1-BBD79AE7984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AB329A8-68E4-4545-AB6C-5108F971D5C6}" type="presOf" srcId="{11D68BAA-7DDA-40F9-A5E1-BBD79AE7984C}" destId="{70831909-2237-49F3-9383-7179FB5961A2}" srcOrd="0" destOrd="0" presId="urn:microsoft.com/office/officeart/2005/8/layout/vList4#1"/>
    <dgm:cxn modelId="{62003B66-B1C9-47BE-9402-897E3FA900BC}" srcId="{57C35C94-7084-4942-A489-B442B120259F}" destId="{11D68BAA-7DDA-40F9-A5E1-BBD79AE7984C}" srcOrd="0" destOrd="0" parTransId="{9D435819-4A91-4239-851D-1E82925475B6}" sibTransId="{C1277B18-6F45-4E78-9CF9-21D6B3913426}"/>
    <dgm:cxn modelId="{E3E3A1E1-8BBE-4D9A-9D7D-07CE82D236B7}" type="presOf" srcId="{57C35C94-7084-4942-A489-B442B120259F}" destId="{94AC214C-2792-4B29-BC14-E4F1B471E4C1}" srcOrd="0" destOrd="0" presId="urn:microsoft.com/office/officeart/2005/8/layout/vList4#1"/>
    <dgm:cxn modelId="{76BE83C9-4B49-44BD-9EB1-769AC808B6D6}" type="presOf" srcId="{11D68BAA-7DDA-40F9-A5E1-BBD79AE7984C}" destId="{5F792261-A70C-4FE4-8219-7B451FF33CB2}" srcOrd="1" destOrd="0" presId="urn:microsoft.com/office/officeart/2005/8/layout/vList4#1"/>
    <dgm:cxn modelId="{453CA6E0-CF72-461B-859E-A73BDDFF0CC2}" type="presParOf" srcId="{94AC214C-2792-4B29-BC14-E4F1B471E4C1}" destId="{C69CB72F-643E-47A3-A202-4C42016AA395}" srcOrd="0" destOrd="0" presId="urn:microsoft.com/office/officeart/2005/8/layout/vList4#1"/>
    <dgm:cxn modelId="{AEE11510-C200-41C4-A3F0-52B776C93CB2}" type="presParOf" srcId="{C69CB72F-643E-47A3-A202-4C42016AA395}" destId="{70831909-2237-49F3-9383-7179FB5961A2}" srcOrd="0" destOrd="0" presId="urn:microsoft.com/office/officeart/2005/8/layout/vList4#1"/>
    <dgm:cxn modelId="{E1806F0A-57F9-4FAB-A5F9-F7439EDBEEC3}" type="presParOf" srcId="{C69CB72F-643E-47A3-A202-4C42016AA395}" destId="{29DDC768-489B-4B71-BD32-B1277B37FCFE}" srcOrd="1" destOrd="0" presId="urn:microsoft.com/office/officeart/2005/8/layout/vList4#1"/>
    <dgm:cxn modelId="{40FC503A-E81A-45E6-99AB-3B2F050E599B}" type="presParOf" srcId="{C69CB72F-643E-47A3-A202-4C42016AA395}" destId="{5F792261-A70C-4FE4-8219-7B451FF33CB2}" srcOrd="2" destOrd="0" presId="urn:microsoft.com/office/officeart/2005/8/layout/vList4#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7C35C94-7084-4942-A489-B442B120259F}" type="doc">
      <dgm:prSet loTypeId="urn:microsoft.com/office/officeart/2005/8/layout/vList4#1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1D68BAA-7DDA-40F9-A5E1-BBD79AE7984C}">
      <dgm:prSet phldrT="[Text]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l-GR" b="1" dirty="0" smtClean="0">
              <a:solidFill>
                <a:srgbClr val="002060"/>
              </a:solidFill>
            </a:rPr>
            <a:t>ΑΥΤΟΑΜΥΝΑ  </a:t>
          </a:r>
          <a:r>
            <a:rPr lang="el-GR" b="1" i="1" dirty="0" smtClean="0">
              <a:solidFill>
                <a:srgbClr val="002060"/>
              </a:solidFill>
              <a:latin typeface="Arial Narrow" pitchFamily="34" charset="0"/>
              <a:hlinkClick xmlns:r="http://schemas.openxmlformats.org/officeDocument/2006/relationships" r:id="rId1"/>
            </a:rPr>
            <a:t>ΑΘΛΗΤΙΚΟΣ ΣΥΛΛΟΓΟΣ ΑΕΙΜΑΧΟΝ ΓΛΥΦΑΔΑΣ</a:t>
          </a:r>
          <a:endParaRPr lang="el-GR" b="1" i="1" dirty="0" smtClean="0">
            <a:solidFill>
              <a:srgbClr val="002060"/>
            </a:solidFill>
            <a:latin typeface="Arial Narrow" pitchFamily="34" charset="0"/>
          </a:endParaRPr>
        </a:p>
        <a:p>
          <a:r>
            <a:rPr lang="el-GR" b="1" i="0" dirty="0" smtClean="0">
              <a:solidFill>
                <a:srgbClr val="002060"/>
              </a:solidFill>
            </a:rPr>
            <a:t>ΧΕΙΡΟΜΑΧΙΑ(</a:t>
          </a:r>
          <a:r>
            <a:rPr lang="ms-BN" b="1" i="0" dirty="0" smtClean="0">
              <a:solidFill>
                <a:srgbClr val="002060"/>
              </a:solidFill>
            </a:rPr>
            <a:t>box)-</a:t>
          </a:r>
          <a:r>
            <a:rPr lang="el-GR" b="1" i="0" dirty="0" smtClean="0">
              <a:solidFill>
                <a:srgbClr val="002060"/>
              </a:solidFill>
            </a:rPr>
            <a:t>ΠΥΞ ΛΑΞ (</a:t>
          </a:r>
          <a:r>
            <a:rPr lang="ms-BN" b="1" i="0" dirty="0" smtClean="0">
              <a:solidFill>
                <a:srgbClr val="002060"/>
              </a:solidFill>
            </a:rPr>
            <a:t>kick boxing)-</a:t>
          </a:r>
          <a:r>
            <a:rPr lang="el-GR" b="1" i="0" dirty="0" smtClean="0">
              <a:solidFill>
                <a:srgbClr val="002060"/>
              </a:solidFill>
            </a:rPr>
            <a:t>ΠΑΛΗ ΕΔΑΦΟΥΣ (ελευθέρα  πάλη, </a:t>
          </a:r>
          <a:r>
            <a:rPr lang="ms-BN" b="1" i="0" dirty="0" smtClean="0">
              <a:solidFill>
                <a:srgbClr val="002060"/>
              </a:solidFill>
            </a:rPr>
            <a:t>wrestling,</a:t>
          </a:r>
          <a:r>
            <a:rPr lang="el-GR" b="1" i="0" dirty="0" smtClean="0">
              <a:solidFill>
                <a:srgbClr val="002060"/>
              </a:solidFill>
            </a:rPr>
            <a:t> </a:t>
          </a:r>
          <a:r>
            <a:rPr lang="ms-BN" b="1" i="0" dirty="0" smtClean="0">
              <a:solidFill>
                <a:srgbClr val="002060"/>
              </a:solidFill>
            </a:rPr>
            <a:t>brazilian Jiu Jitsu)</a:t>
          </a:r>
          <a:r>
            <a:rPr lang="el-GR" b="1" dirty="0" smtClean="0">
              <a:solidFill>
                <a:srgbClr val="002060"/>
              </a:solidFill>
            </a:rPr>
            <a:t>    </a:t>
          </a:r>
          <a:endParaRPr lang="el-GR" b="1" dirty="0">
            <a:solidFill>
              <a:srgbClr val="002060"/>
            </a:solidFill>
          </a:endParaRPr>
        </a:p>
      </dgm:t>
    </dgm:pt>
    <dgm:pt modelId="{9D435819-4A91-4239-851D-1E82925475B6}" type="parTrans" cxnId="{62003B66-B1C9-47BE-9402-897E3FA900BC}">
      <dgm:prSet/>
      <dgm:spPr/>
      <dgm:t>
        <a:bodyPr/>
        <a:lstStyle/>
        <a:p>
          <a:endParaRPr lang="el-GR"/>
        </a:p>
      </dgm:t>
    </dgm:pt>
    <dgm:pt modelId="{C1277B18-6F45-4E78-9CF9-21D6B3913426}" type="sibTrans" cxnId="{62003B66-B1C9-47BE-9402-897E3FA900BC}">
      <dgm:prSet/>
      <dgm:spPr/>
      <dgm:t>
        <a:bodyPr/>
        <a:lstStyle/>
        <a:p>
          <a:endParaRPr lang="el-GR"/>
        </a:p>
      </dgm:t>
    </dgm:pt>
    <dgm:pt modelId="{021A525E-8735-4101-B3A9-7F4E36A86553}">
      <dgm:prSet phldrT="[Text]"/>
      <dgm:spPr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l-GR" dirty="0" smtClean="0"/>
            <a:t>Α’ ΒΟΗΘΕΙΕΣ </a:t>
          </a:r>
          <a:endParaRPr lang="el-GR" dirty="0"/>
        </a:p>
      </dgm:t>
    </dgm:pt>
    <dgm:pt modelId="{2F79E98E-973C-40E8-A1A2-CEF34D1A3E55}" type="parTrans" cxnId="{7EF62974-E146-4869-A16A-AA6B9BAD35E6}">
      <dgm:prSet/>
      <dgm:spPr/>
      <dgm:t>
        <a:bodyPr/>
        <a:lstStyle/>
        <a:p>
          <a:endParaRPr lang="el-GR"/>
        </a:p>
      </dgm:t>
    </dgm:pt>
    <dgm:pt modelId="{33924B8B-DA9B-429D-9CA1-10C70654C4A7}" type="sibTrans" cxnId="{7EF62974-E146-4869-A16A-AA6B9BAD35E6}">
      <dgm:prSet/>
      <dgm:spPr/>
      <dgm:t>
        <a:bodyPr/>
        <a:lstStyle/>
        <a:p>
          <a:endParaRPr lang="el-GR"/>
        </a:p>
      </dgm:t>
    </dgm:pt>
    <dgm:pt modelId="{AAFFFA5B-2A9A-47C1-B02A-8020002200B2}">
      <dgm:prSet phldrT="[Text]"/>
      <dgm:spPr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l-GR" dirty="0" smtClean="0"/>
            <a:t>ΔΡΑΣΕΙΣ – ΑΣΚΗΣΕΙΣ</a:t>
          </a:r>
          <a:endParaRPr lang="el-GR" dirty="0"/>
        </a:p>
      </dgm:t>
    </dgm:pt>
    <dgm:pt modelId="{8ACB1879-EC2C-4816-AC10-32489324542D}" type="parTrans" cxnId="{8D2BB74D-A0CD-4C41-852C-90B5A30F6DBC}">
      <dgm:prSet/>
      <dgm:spPr/>
      <dgm:t>
        <a:bodyPr/>
        <a:lstStyle/>
        <a:p>
          <a:endParaRPr lang="el-GR"/>
        </a:p>
      </dgm:t>
    </dgm:pt>
    <dgm:pt modelId="{CFD38361-8D67-4F2E-92D6-43D1D846ABDB}" type="sibTrans" cxnId="{8D2BB74D-A0CD-4C41-852C-90B5A30F6DBC}">
      <dgm:prSet/>
      <dgm:spPr/>
      <dgm:t>
        <a:bodyPr/>
        <a:lstStyle/>
        <a:p>
          <a:endParaRPr lang="el-GR"/>
        </a:p>
      </dgm:t>
    </dgm:pt>
    <dgm:pt modelId="{E9EA484D-B3F6-4189-A1B0-B10614E6521A}">
      <dgm:prSet phldrT="[Text]"/>
      <dgm:sp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</dgm:spPr>
      <dgm:t>
        <a:bodyPr/>
        <a:lstStyle/>
        <a:p>
          <a:r>
            <a:rPr lang="el-GR" dirty="0" smtClean="0"/>
            <a:t>  </a:t>
          </a:r>
        </a:p>
      </dgm:t>
    </dgm:pt>
    <dgm:pt modelId="{41269D22-247E-488C-8807-164AD6A7C546}" type="parTrans" cxnId="{B4B78A6A-2F87-4D61-947B-BDFF41EFD32D}">
      <dgm:prSet/>
      <dgm:spPr/>
      <dgm:t>
        <a:bodyPr/>
        <a:lstStyle/>
        <a:p>
          <a:endParaRPr lang="el-GR"/>
        </a:p>
      </dgm:t>
    </dgm:pt>
    <dgm:pt modelId="{F51889B3-76F4-4EAB-9B6B-85BA7C1CE3B4}" type="sibTrans" cxnId="{B4B78A6A-2F87-4D61-947B-BDFF41EFD32D}">
      <dgm:prSet/>
      <dgm:spPr/>
      <dgm:t>
        <a:bodyPr/>
        <a:lstStyle/>
        <a:p>
          <a:endParaRPr lang="el-GR"/>
        </a:p>
      </dgm:t>
    </dgm:pt>
    <dgm:pt modelId="{5BE81FE5-506C-4CD0-8B09-61DD610A3C65}">
      <dgm:prSet phldrT="[Text]"/>
      <dgm:spPr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l-GR" dirty="0" smtClean="0"/>
            <a:t>ΕΚΠΑΙΔΕΥΣΗ  - ΡΟΛΟΣ ΕΘΕΛΟΝΤΙΚΩΝ ΟΡΓΑΝΩΣΕΩΝ  ΣΤΟ ΜΗΧΑΝΙΣΜΟ ΣΤΗΡΙΞΗΣ</a:t>
          </a:r>
          <a:endParaRPr lang="el-GR" dirty="0"/>
        </a:p>
      </dgm:t>
    </dgm:pt>
    <dgm:pt modelId="{1B696E32-CDEC-4485-BA7F-0CD42936ADA0}" type="parTrans" cxnId="{333A8CC7-AE17-489D-8264-92D8166C8516}">
      <dgm:prSet/>
      <dgm:spPr/>
    </dgm:pt>
    <dgm:pt modelId="{C61DEEA8-9225-4F6D-B9A6-1251A08A402C}" type="sibTrans" cxnId="{333A8CC7-AE17-489D-8264-92D8166C8516}">
      <dgm:prSet/>
      <dgm:spPr/>
    </dgm:pt>
    <dgm:pt modelId="{94AC214C-2792-4B29-BC14-E4F1B471E4C1}" type="pres">
      <dgm:prSet presAssocID="{57C35C94-7084-4942-A489-B442B12025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69CB72F-643E-47A3-A202-4C42016AA395}" type="pres">
      <dgm:prSet presAssocID="{11D68BAA-7DDA-40F9-A5E1-BBD79AE7984C}" presName="comp" presStyleCnt="0"/>
      <dgm:spPr/>
    </dgm:pt>
    <dgm:pt modelId="{70831909-2237-49F3-9383-7179FB5961A2}" type="pres">
      <dgm:prSet presAssocID="{11D68BAA-7DDA-40F9-A5E1-BBD79AE7984C}" presName="box" presStyleLbl="node1" presStyleIdx="0" presStyleCnt="3"/>
      <dgm:spPr/>
      <dgm:t>
        <a:bodyPr/>
        <a:lstStyle/>
        <a:p>
          <a:endParaRPr lang="el-GR"/>
        </a:p>
      </dgm:t>
    </dgm:pt>
    <dgm:pt modelId="{29DDC768-489B-4B71-BD32-B1277B37FCFE}" type="pres">
      <dgm:prSet presAssocID="{11D68BAA-7DDA-40F9-A5E1-BBD79AE7984C}" presName="img" presStyleLbl="fgImgPlace1" presStyleIdx="0" presStyleCnt="3" custScaleX="97489" custScaleY="74546" custLinFactNeighborY="1659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F792261-A70C-4FE4-8219-7B451FF33CB2}" type="pres">
      <dgm:prSet presAssocID="{11D68BAA-7DDA-40F9-A5E1-BBD79AE7984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EB8A53D-1607-4C47-A4B3-AD267B8B5009}" type="pres">
      <dgm:prSet presAssocID="{C1277B18-6F45-4E78-9CF9-21D6B3913426}" presName="spacer" presStyleCnt="0"/>
      <dgm:spPr/>
    </dgm:pt>
    <dgm:pt modelId="{89758CD6-0D34-4B3D-AED2-3C791BA2AEF8}" type="pres">
      <dgm:prSet presAssocID="{021A525E-8735-4101-B3A9-7F4E36A86553}" presName="comp" presStyleCnt="0"/>
      <dgm:spPr/>
    </dgm:pt>
    <dgm:pt modelId="{F6726EE7-DCE5-48A9-B6E7-C2F26244646A}" type="pres">
      <dgm:prSet presAssocID="{021A525E-8735-4101-B3A9-7F4E36A86553}" presName="box" presStyleLbl="node1" presStyleIdx="1" presStyleCnt="3" custScaleY="98447"/>
      <dgm:spPr/>
      <dgm:t>
        <a:bodyPr/>
        <a:lstStyle/>
        <a:p>
          <a:endParaRPr lang="el-GR"/>
        </a:p>
      </dgm:t>
    </dgm:pt>
    <dgm:pt modelId="{1CB4DF41-B30A-4759-8B27-84B12F42EBCD}" type="pres">
      <dgm:prSet presAssocID="{021A525E-8735-4101-B3A9-7F4E36A86553}" presName="img" presStyleLbl="fgImgPlace1" presStyleIdx="1" presStyleCnt="3" custScaleY="80000" custLinFactNeighborY="1454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7DF771F8-95FE-458D-A380-F07DF47846D0}" type="pres">
      <dgm:prSet presAssocID="{021A525E-8735-4101-B3A9-7F4E36A8655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6173F28-BC7C-417C-A86A-2670B715E955}" type="pres">
      <dgm:prSet presAssocID="{33924B8B-DA9B-429D-9CA1-10C70654C4A7}" presName="spacer" presStyleCnt="0"/>
      <dgm:spPr/>
    </dgm:pt>
    <dgm:pt modelId="{6B4086D1-CC07-47B8-9184-D78A3C7E6AE9}" type="pres">
      <dgm:prSet presAssocID="{E9EA484D-B3F6-4189-A1B0-B10614E6521A}" presName="comp" presStyleCnt="0"/>
      <dgm:spPr/>
    </dgm:pt>
    <dgm:pt modelId="{F45A8DBD-E2D6-41EA-8F54-EEB79B9BB6BC}" type="pres">
      <dgm:prSet presAssocID="{E9EA484D-B3F6-4189-A1B0-B10614E6521A}" presName="box" presStyleLbl="node1" presStyleIdx="2" presStyleCnt="3"/>
      <dgm:spPr/>
      <dgm:t>
        <a:bodyPr/>
        <a:lstStyle/>
        <a:p>
          <a:endParaRPr lang="el-GR"/>
        </a:p>
      </dgm:t>
    </dgm:pt>
    <dgm:pt modelId="{F12DC718-ED00-4365-A30B-C1F53B3DF0D8}" type="pres">
      <dgm:prSet presAssocID="{E9EA484D-B3F6-4189-A1B0-B10614E6521A}" presName="img" presStyleLbl="fgImgPlace1" presStyleIdx="2" presStyleCnt="3" custScaleY="78636" custLinFactNeighborY="1454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7D8E348C-A93E-49BB-B72F-732907D2FDB6}" type="pres">
      <dgm:prSet presAssocID="{E9EA484D-B3F6-4189-A1B0-B10614E6521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FC71588-487B-464D-80D6-1FFD67241696}" type="presOf" srcId="{AAFFFA5B-2A9A-47C1-B02A-8020002200B2}" destId="{7DF771F8-95FE-458D-A380-F07DF47846D0}" srcOrd="1" destOrd="1" presId="urn:microsoft.com/office/officeart/2005/8/layout/vList4#10"/>
    <dgm:cxn modelId="{333A8CC7-AE17-489D-8264-92D8166C8516}" srcId="{021A525E-8735-4101-B3A9-7F4E36A86553}" destId="{5BE81FE5-506C-4CD0-8B09-61DD610A3C65}" srcOrd="1" destOrd="0" parTransId="{1B696E32-CDEC-4485-BA7F-0CD42936ADA0}" sibTransId="{C61DEEA8-9225-4F6D-B9A6-1251A08A402C}"/>
    <dgm:cxn modelId="{16D18F65-C581-4E7A-AD4A-1EA48CCB4F9C}" type="presOf" srcId="{11D68BAA-7DDA-40F9-A5E1-BBD79AE7984C}" destId="{5F792261-A70C-4FE4-8219-7B451FF33CB2}" srcOrd="1" destOrd="0" presId="urn:microsoft.com/office/officeart/2005/8/layout/vList4#10"/>
    <dgm:cxn modelId="{C558DB74-F8B4-452C-B52C-AB8F3009928F}" type="presOf" srcId="{5BE81FE5-506C-4CD0-8B09-61DD610A3C65}" destId="{F6726EE7-DCE5-48A9-B6E7-C2F26244646A}" srcOrd="0" destOrd="2" presId="urn:microsoft.com/office/officeart/2005/8/layout/vList4#10"/>
    <dgm:cxn modelId="{8D2BB74D-A0CD-4C41-852C-90B5A30F6DBC}" srcId="{021A525E-8735-4101-B3A9-7F4E36A86553}" destId="{AAFFFA5B-2A9A-47C1-B02A-8020002200B2}" srcOrd="0" destOrd="0" parTransId="{8ACB1879-EC2C-4816-AC10-32489324542D}" sibTransId="{CFD38361-8D67-4F2E-92D6-43D1D846ABDB}"/>
    <dgm:cxn modelId="{5CAECE43-F745-4847-BDC9-E428AE73905F}" type="presOf" srcId="{AAFFFA5B-2A9A-47C1-B02A-8020002200B2}" destId="{F6726EE7-DCE5-48A9-B6E7-C2F26244646A}" srcOrd="0" destOrd="1" presId="urn:microsoft.com/office/officeart/2005/8/layout/vList4#10"/>
    <dgm:cxn modelId="{C1E44B8D-130C-4AFB-AC95-F41E9DE2A195}" type="presOf" srcId="{57C35C94-7084-4942-A489-B442B120259F}" destId="{94AC214C-2792-4B29-BC14-E4F1B471E4C1}" srcOrd="0" destOrd="0" presId="urn:microsoft.com/office/officeart/2005/8/layout/vList4#10"/>
    <dgm:cxn modelId="{7EF62974-E146-4869-A16A-AA6B9BAD35E6}" srcId="{57C35C94-7084-4942-A489-B442B120259F}" destId="{021A525E-8735-4101-B3A9-7F4E36A86553}" srcOrd="1" destOrd="0" parTransId="{2F79E98E-973C-40E8-A1A2-CEF34D1A3E55}" sibTransId="{33924B8B-DA9B-429D-9CA1-10C70654C4A7}"/>
    <dgm:cxn modelId="{E51C8394-8CB4-4DCB-8C8F-C4A9D525C655}" type="presOf" srcId="{E9EA484D-B3F6-4189-A1B0-B10614E6521A}" destId="{F45A8DBD-E2D6-41EA-8F54-EEB79B9BB6BC}" srcOrd="0" destOrd="0" presId="urn:microsoft.com/office/officeart/2005/8/layout/vList4#10"/>
    <dgm:cxn modelId="{31211591-459C-4DA6-9883-0501E78FFA1C}" type="presOf" srcId="{5BE81FE5-506C-4CD0-8B09-61DD610A3C65}" destId="{7DF771F8-95FE-458D-A380-F07DF47846D0}" srcOrd="1" destOrd="2" presId="urn:microsoft.com/office/officeart/2005/8/layout/vList4#10"/>
    <dgm:cxn modelId="{62003B66-B1C9-47BE-9402-897E3FA900BC}" srcId="{57C35C94-7084-4942-A489-B442B120259F}" destId="{11D68BAA-7DDA-40F9-A5E1-BBD79AE7984C}" srcOrd="0" destOrd="0" parTransId="{9D435819-4A91-4239-851D-1E82925475B6}" sibTransId="{C1277B18-6F45-4E78-9CF9-21D6B3913426}"/>
    <dgm:cxn modelId="{67020445-D17D-4002-8D8A-ACCA15D94E7E}" type="presOf" srcId="{021A525E-8735-4101-B3A9-7F4E36A86553}" destId="{F6726EE7-DCE5-48A9-B6E7-C2F26244646A}" srcOrd="0" destOrd="0" presId="urn:microsoft.com/office/officeart/2005/8/layout/vList4#10"/>
    <dgm:cxn modelId="{B4B78A6A-2F87-4D61-947B-BDFF41EFD32D}" srcId="{57C35C94-7084-4942-A489-B442B120259F}" destId="{E9EA484D-B3F6-4189-A1B0-B10614E6521A}" srcOrd="2" destOrd="0" parTransId="{41269D22-247E-488C-8807-164AD6A7C546}" sibTransId="{F51889B3-76F4-4EAB-9B6B-85BA7C1CE3B4}"/>
    <dgm:cxn modelId="{AD651367-1C94-4C82-9175-4CC933831E3D}" type="presOf" srcId="{11D68BAA-7DDA-40F9-A5E1-BBD79AE7984C}" destId="{70831909-2237-49F3-9383-7179FB5961A2}" srcOrd="0" destOrd="0" presId="urn:microsoft.com/office/officeart/2005/8/layout/vList4#10"/>
    <dgm:cxn modelId="{DACD28E1-1C1C-46F6-B420-DA6ADD910CD6}" type="presOf" srcId="{E9EA484D-B3F6-4189-A1B0-B10614E6521A}" destId="{7D8E348C-A93E-49BB-B72F-732907D2FDB6}" srcOrd="1" destOrd="0" presId="urn:microsoft.com/office/officeart/2005/8/layout/vList4#10"/>
    <dgm:cxn modelId="{13732C23-24E9-443D-8FF7-9F9612B5A315}" type="presOf" srcId="{021A525E-8735-4101-B3A9-7F4E36A86553}" destId="{7DF771F8-95FE-458D-A380-F07DF47846D0}" srcOrd="1" destOrd="0" presId="urn:microsoft.com/office/officeart/2005/8/layout/vList4#10"/>
    <dgm:cxn modelId="{F3C21F43-A54C-40B0-B948-CDCE3B19BBA7}" type="presParOf" srcId="{94AC214C-2792-4B29-BC14-E4F1B471E4C1}" destId="{C69CB72F-643E-47A3-A202-4C42016AA395}" srcOrd="0" destOrd="0" presId="urn:microsoft.com/office/officeart/2005/8/layout/vList4#10"/>
    <dgm:cxn modelId="{A1F061CC-1550-4786-8006-0870CC8DAFC7}" type="presParOf" srcId="{C69CB72F-643E-47A3-A202-4C42016AA395}" destId="{70831909-2237-49F3-9383-7179FB5961A2}" srcOrd="0" destOrd="0" presId="urn:microsoft.com/office/officeart/2005/8/layout/vList4#10"/>
    <dgm:cxn modelId="{EA46B41F-9D7C-481B-992D-362E6236042A}" type="presParOf" srcId="{C69CB72F-643E-47A3-A202-4C42016AA395}" destId="{29DDC768-489B-4B71-BD32-B1277B37FCFE}" srcOrd="1" destOrd="0" presId="urn:microsoft.com/office/officeart/2005/8/layout/vList4#10"/>
    <dgm:cxn modelId="{916E7F98-CF9D-4564-A657-D2AA4F790BC5}" type="presParOf" srcId="{C69CB72F-643E-47A3-A202-4C42016AA395}" destId="{5F792261-A70C-4FE4-8219-7B451FF33CB2}" srcOrd="2" destOrd="0" presId="urn:microsoft.com/office/officeart/2005/8/layout/vList4#10"/>
    <dgm:cxn modelId="{22380DF3-0FE5-49F1-A233-FD606764167B}" type="presParOf" srcId="{94AC214C-2792-4B29-BC14-E4F1B471E4C1}" destId="{AEB8A53D-1607-4C47-A4B3-AD267B8B5009}" srcOrd="1" destOrd="0" presId="urn:microsoft.com/office/officeart/2005/8/layout/vList4#10"/>
    <dgm:cxn modelId="{ED746BBD-3A42-4282-9710-F5915FAA92F8}" type="presParOf" srcId="{94AC214C-2792-4B29-BC14-E4F1B471E4C1}" destId="{89758CD6-0D34-4B3D-AED2-3C791BA2AEF8}" srcOrd="2" destOrd="0" presId="urn:microsoft.com/office/officeart/2005/8/layout/vList4#10"/>
    <dgm:cxn modelId="{4162440A-00D4-4E3E-B7AA-CADF59E3A984}" type="presParOf" srcId="{89758CD6-0D34-4B3D-AED2-3C791BA2AEF8}" destId="{F6726EE7-DCE5-48A9-B6E7-C2F26244646A}" srcOrd="0" destOrd="0" presId="urn:microsoft.com/office/officeart/2005/8/layout/vList4#10"/>
    <dgm:cxn modelId="{A42C0D24-AD8E-450B-B26E-C1713D963A61}" type="presParOf" srcId="{89758CD6-0D34-4B3D-AED2-3C791BA2AEF8}" destId="{1CB4DF41-B30A-4759-8B27-84B12F42EBCD}" srcOrd="1" destOrd="0" presId="urn:microsoft.com/office/officeart/2005/8/layout/vList4#10"/>
    <dgm:cxn modelId="{EC4CA133-29CB-4459-BA24-1A8B3A98C27F}" type="presParOf" srcId="{89758CD6-0D34-4B3D-AED2-3C791BA2AEF8}" destId="{7DF771F8-95FE-458D-A380-F07DF47846D0}" srcOrd="2" destOrd="0" presId="urn:microsoft.com/office/officeart/2005/8/layout/vList4#10"/>
    <dgm:cxn modelId="{904060FD-8D8C-46B5-8C26-19E2E5A0660D}" type="presParOf" srcId="{94AC214C-2792-4B29-BC14-E4F1B471E4C1}" destId="{E6173F28-BC7C-417C-A86A-2670B715E955}" srcOrd="3" destOrd="0" presId="urn:microsoft.com/office/officeart/2005/8/layout/vList4#10"/>
    <dgm:cxn modelId="{7ED71149-46A0-4E32-B484-FFD2AB489E43}" type="presParOf" srcId="{94AC214C-2792-4B29-BC14-E4F1B471E4C1}" destId="{6B4086D1-CC07-47B8-9184-D78A3C7E6AE9}" srcOrd="4" destOrd="0" presId="urn:microsoft.com/office/officeart/2005/8/layout/vList4#10"/>
    <dgm:cxn modelId="{8311DC61-7172-4C33-BE15-D9BB20C08AD7}" type="presParOf" srcId="{6B4086D1-CC07-47B8-9184-D78A3C7E6AE9}" destId="{F45A8DBD-E2D6-41EA-8F54-EEB79B9BB6BC}" srcOrd="0" destOrd="0" presId="urn:microsoft.com/office/officeart/2005/8/layout/vList4#10"/>
    <dgm:cxn modelId="{00CC56B5-ED45-40CD-9FCC-A5FA59F9DA0B}" type="presParOf" srcId="{6B4086D1-CC07-47B8-9184-D78A3C7E6AE9}" destId="{F12DC718-ED00-4365-A30B-C1F53B3DF0D8}" srcOrd="1" destOrd="0" presId="urn:microsoft.com/office/officeart/2005/8/layout/vList4#10"/>
    <dgm:cxn modelId="{F9F94B54-2FAD-4590-8658-15F09B46A336}" type="presParOf" srcId="{6B4086D1-CC07-47B8-9184-D78A3C7E6AE9}" destId="{7D8E348C-A93E-49BB-B72F-732907D2FDB6}" srcOrd="2" destOrd="0" presId="urn:microsoft.com/office/officeart/2005/8/layout/vList4#10"/>
  </dgm:cxnLst>
  <dgm:bg/>
  <dgm:whole>
    <a:ln>
      <a:gradFill>
        <a:gsLst>
          <a:gs pos="0">
            <a:srgbClr val="000000"/>
          </a:gs>
          <a:gs pos="20000">
            <a:srgbClr val="000040"/>
          </a:gs>
          <a:gs pos="50000">
            <a:srgbClr val="400040"/>
          </a:gs>
          <a:gs pos="75000">
            <a:srgbClr val="8F0040"/>
          </a:gs>
          <a:gs pos="89999">
            <a:srgbClr val="F27300"/>
          </a:gs>
          <a:gs pos="100000">
            <a:srgbClr val="FFBF00"/>
          </a:gs>
        </a:gsLst>
        <a:lin ang="5400000" scaled="0"/>
      </a:gradFill>
    </a:ln>
  </dgm:whole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7C35C94-7084-4942-A489-B442B120259F}" type="doc">
      <dgm:prSet loTypeId="urn:microsoft.com/office/officeart/2005/8/layout/vList4#1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1D68BAA-7DDA-40F9-A5E1-BBD79AE7984C}">
      <dgm:prSet phldrT="[Text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l-GR" dirty="0" smtClean="0"/>
            <a:t>ΕΠΙΚΟΙΝΩΝΙΕΣ  </a:t>
          </a:r>
          <a:endParaRPr lang="el-GR" dirty="0"/>
        </a:p>
      </dgm:t>
    </dgm:pt>
    <dgm:pt modelId="{9D435819-4A91-4239-851D-1E82925475B6}" type="parTrans" cxnId="{62003B66-B1C9-47BE-9402-897E3FA900BC}">
      <dgm:prSet/>
      <dgm:spPr/>
      <dgm:t>
        <a:bodyPr/>
        <a:lstStyle/>
        <a:p>
          <a:endParaRPr lang="el-GR"/>
        </a:p>
      </dgm:t>
    </dgm:pt>
    <dgm:pt modelId="{C1277B18-6F45-4E78-9CF9-21D6B3913426}" type="sibTrans" cxnId="{62003B66-B1C9-47BE-9402-897E3FA900BC}">
      <dgm:prSet/>
      <dgm:spPr/>
      <dgm:t>
        <a:bodyPr/>
        <a:lstStyle/>
        <a:p>
          <a:endParaRPr lang="el-GR"/>
        </a:p>
      </dgm:t>
    </dgm:pt>
    <dgm:pt modelId="{021A525E-8735-4101-B3A9-7F4E36A86553}">
      <dgm:prSet phldrT="[Text]"/>
      <dgm:sp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l-GR" dirty="0" smtClean="0"/>
            <a:t> ΘΑΛΑΣΣΙΟ ΠΕΡΙΒΑΛΛΟΝ </a:t>
          </a:r>
          <a:endParaRPr lang="el-GR" dirty="0"/>
        </a:p>
      </dgm:t>
    </dgm:pt>
    <dgm:pt modelId="{2F79E98E-973C-40E8-A1A2-CEF34D1A3E55}" type="parTrans" cxnId="{7EF62974-E146-4869-A16A-AA6B9BAD35E6}">
      <dgm:prSet/>
      <dgm:spPr/>
      <dgm:t>
        <a:bodyPr/>
        <a:lstStyle/>
        <a:p>
          <a:endParaRPr lang="el-GR"/>
        </a:p>
      </dgm:t>
    </dgm:pt>
    <dgm:pt modelId="{33924B8B-DA9B-429D-9CA1-10C70654C4A7}" type="sibTrans" cxnId="{7EF62974-E146-4869-A16A-AA6B9BAD35E6}">
      <dgm:prSet/>
      <dgm:spPr/>
      <dgm:t>
        <a:bodyPr/>
        <a:lstStyle/>
        <a:p>
          <a:endParaRPr lang="el-GR"/>
        </a:p>
      </dgm:t>
    </dgm:pt>
    <dgm:pt modelId="{E9EA484D-B3F6-4189-A1B0-B10614E6521A}">
      <dgm:prSet phldrT="[Text]"/>
      <dgm:spPr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</dgm:spPr>
      <dgm:t>
        <a:bodyPr/>
        <a:lstStyle/>
        <a:p>
          <a:r>
            <a:rPr lang="el-GR" dirty="0" smtClean="0"/>
            <a:t>  </a:t>
          </a:r>
        </a:p>
      </dgm:t>
    </dgm:pt>
    <dgm:pt modelId="{41269D22-247E-488C-8807-164AD6A7C546}" type="parTrans" cxnId="{B4B78A6A-2F87-4D61-947B-BDFF41EFD32D}">
      <dgm:prSet/>
      <dgm:spPr/>
      <dgm:t>
        <a:bodyPr/>
        <a:lstStyle/>
        <a:p>
          <a:endParaRPr lang="el-GR"/>
        </a:p>
      </dgm:t>
    </dgm:pt>
    <dgm:pt modelId="{F51889B3-76F4-4EAB-9B6B-85BA7C1CE3B4}" type="sibTrans" cxnId="{B4B78A6A-2F87-4D61-947B-BDFF41EFD32D}">
      <dgm:prSet/>
      <dgm:spPr/>
      <dgm:t>
        <a:bodyPr/>
        <a:lstStyle/>
        <a:p>
          <a:endParaRPr lang="el-GR"/>
        </a:p>
      </dgm:t>
    </dgm:pt>
    <dgm:pt modelId="{0FDCF6FE-ED43-4C68-A4F7-23FF2989933F}">
      <dgm:prSet phldrT="[Text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l-GR" dirty="0" smtClean="0"/>
            <a:t>ΑΣΥΡΜΑΤΕΣ ΕΠΙΚΟΙΝΩΝΙΕΣ ΟΜΑΔΩΝ  ΕΚΤΑΚΤΩΝ ΑΝΑΓΚΩΝ ΤΗΣ ΕΕΡ</a:t>
          </a:r>
          <a:endParaRPr lang="el-GR" dirty="0"/>
        </a:p>
      </dgm:t>
    </dgm:pt>
    <dgm:pt modelId="{86A6CDD2-5F8B-4EF7-8230-C99BEC5C62E5}" type="parTrans" cxnId="{D389F34F-DF32-45E9-A17B-A928A890EC89}">
      <dgm:prSet/>
      <dgm:spPr/>
      <dgm:t>
        <a:bodyPr/>
        <a:lstStyle/>
        <a:p>
          <a:endParaRPr lang="el-GR"/>
        </a:p>
      </dgm:t>
    </dgm:pt>
    <dgm:pt modelId="{9B4E475C-D821-46D1-9698-CA7B2812BFD0}" type="sibTrans" cxnId="{D389F34F-DF32-45E9-A17B-A928A890EC89}">
      <dgm:prSet/>
      <dgm:spPr/>
      <dgm:t>
        <a:bodyPr/>
        <a:lstStyle/>
        <a:p>
          <a:endParaRPr lang="el-GR"/>
        </a:p>
      </dgm:t>
    </dgm:pt>
    <dgm:pt modelId="{94AC214C-2792-4B29-BC14-E4F1B471E4C1}" type="pres">
      <dgm:prSet presAssocID="{57C35C94-7084-4942-A489-B442B12025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69CB72F-643E-47A3-A202-4C42016AA395}" type="pres">
      <dgm:prSet presAssocID="{11D68BAA-7DDA-40F9-A5E1-BBD79AE7984C}" presName="comp" presStyleCnt="0"/>
      <dgm:spPr/>
    </dgm:pt>
    <dgm:pt modelId="{70831909-2237-49F3-9383-7179FB5961A2}" type="pres">
      <dgm:prSet presAssocID="{11D68BAA-7DDA-40F9-A5E1-BBD79AE7984C}" presName="box" presStyleLbl="node1" presStyleIdx="0" presStyleCnt="3"/>
      <dgm:spPr/>
      <dgm:t>
        <a:bodyPr/>
        <a:lstStyle/>
        <a:p>
          <a:endParaRPr lang="el-GR"/>
        </a:p>
      </dgm:t>
    </dgm:pt>
    <dgm:pt modelId="{29DDC768-489B-4B71-BD32-B1277B37FCFE}" type="pres">
      <dgm:prSet presAssocID="{11D68BAA-7DDA-40F9-A5E1-BBD79AE7984C}" presName="img" presStyleLbl="fgImgPlace1" presStyleIdx="0" presStyleCnt="3" custScaleX="45296" custScaleY="74546" custLinFactNeighborX="-30597" custLinFactNeighborY="1820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5F792261-A70C-4FE4-8219-7B451FF33CB2}" type="pres">
      <dgm:prSet presAssocID="{11D68BAA-7DDA-40F9-A5E1-BBD79AE7984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EB8A53D-1607-4C47-A4B3-AD267B8B5009}" type="pres">
      <dgm:prSet presAssocID="{C1277B18-6F45-4E78-9CF9-21D6B3913426}" presName="spacer" presStyleCnt="0"/>
      <dgm:spPr/>
    </dgm:pt>
    <dgm:pt modelId="{89758CD6-0D34-4B3D-AED2-3C791BA2AEF8}" type="pres">
      <dgm:prSet presAssocID="{021A525E-8735-4101-B3A9-7F4E36A86553}" presName="comp" presStyleCnt="0"/>
      <dgm:spPr/>
    </dgm:pt>
    <dgm:pt modelId="{F6726EE7-DCE5-48A9-B6E7-C2F26244646A}" type="pres">
      <dgm:prSet presAssocID="{021A525E-8735-4101-B3A9-7F4E36A86553}" presName="box" presStyleLbl="node1" presStyleIdx="1" presStyleCnt="3" custScaleY="98447" custLinFactNeighborX="-37" custLinFactNeighborY="1797"/>
      <dgm:spPr/>
      <dgm:t>
        <a:bodyPr/>
        <a:lstStyle/>
        <a:p>
          <a:endParaRPr lang="el-GR"/>
        </a:p>
      </dgm:t>
    </dgm:pt>
    <dgm:pt modelId="{1CB4DF41-B30A-4759-8B27-84B12F42EBCD}" type="pres">
      <dgm:prSet presAssocID="{021A525E-8735-4101-B3A9-7F4E36A86553}" presName="img" presStyleLbl="fgImgPlace1" presStyleIdx="1" presStyleCnt="3" custScaleY="80000" custLinFactNeighborY="1454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DF771F8-95FE-458D-A380-F07DF47846D0}" type="pres">
      <dgm:prSet presAssocID="{021A525E-8735-4101-B3A9-7F4E36A8655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6173F28-BC7C-417C-A86A-2670B715E955}" type="pres">
      <dgm:prSet presAssocID="{33924B8B-DA9B-429D-9CA1-10C70654C4A7}" presName="spacer" presStyleCnt="0"/>
      <dgm:spPr/>
    </dgm:pt>
    <dgm:pt modelId="{6B4086D1-CC07-47B8-9184-D78A3C7E6AE9}" type="pres">
      <dgm:prSet presAssocID="{E9EA484D-B3F6-4189-A1B0-B10614E6521A}" presName="comp" presStyleCnt="0"/>
      <dgm:spPr/>
    </dgm:pt>
    <dgm:pt modelId="{F45A8DBD-E2D6-41EA-8F54-EEB79B9BB6BC}" type="pres">
      <dgm:prSet presAssocID="{E9EA484D-B3F6-4189-A1B0-B10614E6521A}" presName="box" presStyleLbl="node1" presStyleIdx="2" presStyleCnt="3"/>
      <dgm:spPr/>
      <dgm:t>
        <a:bodyPr/>
        <a:lstStyle/>
        <a:p>
          <a:endParaRPr lang="el-GR"/>
        </a:p>
      </dgm:t>
    </dgm:pt>
    <dgm:pt modelId="{F12DC718-ED00-4365-A30B-C1F53B3DF0D8}" type="pres">
      <dgm:prSet presAssocID="{E9EA484D-B3F6-4189-A1B0-B10614E6521A}" presName="img" presStyleLbl="fgImgPlace1" presStyleIdx="2" presStyleCnt="3" custScaleY="78636" custLinFactNeighborY="1454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7D8E348C-A93E-49BB-B72F-732907D2FDB6}" type="pres">
      <dgm:prSet presAssocID="{E9EA484D-B3F6-4189-A1B0-B10614E6521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389F34F-DF32-45E9-A17B-A928A890EC89}" srcId="{11D68BAA-7DDA-40F9-A5E1-BBD79AE7984C}" destId="{0FDCF6FE-ED43-4C68-A4F7-23FF2989933F}" srcOrd="0" destOrd="0" parTransId="{86A6CDD2-5F8B-4EF7-8230-C99BEC5C62E5}" sibTransId="{9B4E475C-D821-46D1-9698-CA7B2812BFD0}"/>
    <dgm:cxn modelId="{7EF62974-E146-4869-A16A-AA6B9BAD35E6}" srcId="{57C35C94-7084-4942-A489-B442B120259F}" destId="{021A525E-8735-4101-B3A9-7F4E36A86553}" srcOrd="1" destOrd="0" parTransId="{2F79E98E-973C-40E8-A1A2-CEF34D1A3E55}" sibTransId="{33924B8B-DA9B-429D-9CA1-10C70654C4A7}"/>
    <dgm:cxn modelId="{B7F82907-4D1F-478D-AA08-77260104AB56}" type="presOf" srcId="{0FDCF6FE-ED43-4C68-A4F7-23FF2989933F}" destId="{70831909-2237-49F3-9383-7179FB5961A2}" srcOrd="0" destOrd="1" presId="urn:microsoft.com/office/officeart/2005/8/layout/vList4#11"/>
    <dgm:cxn modelId="{AEE09E09-5EF4-4536-882B-666183E2A626}" type="presOf" srcId="{11D68BAA-7DDA-40F9-A5E1-BBD79AE7984C}" destId="{70831909-2237-49F3-9383-7179FB5961A2}" srcOrd="0" destOrd="0" presId="urn:microsoft.com/office/officeart/2005/8/layout/vList4#11"/>
    <dgm:cxn modelId="{6ACC5DBF-4290-4D79-991D-602669CB7DD0}" type="presOf" srcId="{0FDCF6FE-ED43-4C68-A4F7-23FF2989933F}" destId="{5F792261-A70C-4FE4-8219-7B451FF33CB2}" srcOrd="1" destOrd="1" presId="urn:microsoft.com/office/officeart/2005/8/layout/vList4#11"/>
    <dgm:cxn modelId="{2C380AA4-F6DE-432F-919D-4134240641E2}" type="presOf" srcId="{E9EA484D-B3F6-4189-A1B0-B10614E6521A}" destId="{F45A8DBD-E2D6-41EA-8F54-EEB79B9BB6BC}" srcOrd="0" destOrd="0" presId="urn:microsoft.com/office/officeart/2005/8/layout/vList4#11"/>
    <dgm:cxn modelId="{62003B66-B1C9-47BE-9402-897E3FA900BC}" srcId="{57C35C94-7084-4942-A489-B442B120259F}" destId="{11D68BAA-7DDA-40F9-A5E1-BBD79AE7984C}" srcOrd="0" destOrd="0" parTransId="{9D435819-4A91-4239-851D-1E82925475B6}" sibTransId="{C1277B18-6F45-4E78-9CF9-21D6B3913426}"/>
    <dgm:cxn modelId="{7FE2438A-4E38-4AC9-A5FA-B3371C837AEB}" type="presOf" srcId="{021A525E-8735-4101-B3A9-7F4E36A86553}" destId="{7DF771F8-95FE-458D-A380-F07DF47846D0}" srcOrd="1" destOrd="0" presId="urn:microsoft.com/office/officeart/2005/8/layout/vList4#11"/>
    <dgm:cxn modelId="{5D8A08E6-EC97-45CB-ACF9-5DF801B09F88}" type="presOf" srcId="{11D68BAA-7DDA-40F9-A5E1-BBD79AE7984C}" destId="{5F792261-A70C-4FE4-8219-7B451FF33CB2}" srcOrd="1" destOrd="0" presId="urn:microsoft.com/office/officeart/2005/8/layout/vList4#11"/>
    <dgm:cxn modelId="{B4B78A6A-2F87-4D61-947B-BDFF41EFD32D}" srcId="{57C35C94-7084-4942-A489-B442B120259F}" destId="{E9EA484D-B3F6-4189-A1B0-B10614E6521A}" srcOrd="2" destOrd="0" parTransId="{41269D22-247E-488C-8807-164AD6A7C546}" sibTransId="{F51889B3-76F4-4EAB-9B6B-85BA7C1CE3B4}"/>
    <dgm:cxn modelId="{2B26D90A-CFC0-452A-ABF2-2F6161D342E9}" type="presOf" srcId="{E9EA484D-B3F6-4189-A1B0-B10614E6521A}" destId="{7D8E348C-A93E-49BB-B72F-732907D2FDB6}" srcOrd="1" destOrd="0" presId="urn:microsoft.com/office/officeart/2005/8/layout/vList4#11"/>
    <dgm:cxn modelId="{CC569547-536A-4981-8328-AF80E1415733}" type="presOf" srcId="{57C35C94-7084-4942-A489-B442B120259F}" destId="{94AC214C-2792-4B29-BC14-E4F1B471E4C1}" srcOrd="0" destOrd="0" presId="urn:microsoft.com/office/officeart/2005/8/layout/vList4#11"/>
    <dgm:cxn modelId="{85B21F98-9BA2-4F23-83DF-E9B0ABA02B24}" type="presOf" srcId="{021A525E-8735-4101-B3A9-7F4E36A86553}" destId="{F6726EE7-DCE5-48A9-B6E7-C2F26244646A}" srcOrd="0" destOrd="0" presId="urn:microsoft.com/office/officeart/2005/8/layout/vList4#11"/>
    <dgm:cxn modelId="{4BCBAF0A-DAA1-4C27-8953-B82AFFF9B633}" type="presParOf" srcId="{94AC214C-2792-4B29-BC14-E4F1B471E4C1}" destId="{C69CB72F-643E-47A3-A202-4C42016AA395}" srcOrd="0" destOrd="0" presId="urn:microsoft.com/office/officeart/2005/8/layout/vList4#11"/>
    <dgm:cxn modelId="{BEEA69BC-2EAA-4F84-92FA-A0C51B7A5F8F}" type="presParOf" srcId="{C69CB72F-643E-47A3-A202-4C42016AA395}" destId="{70831909-2237-49F3-9383-7179FB5961A2}" srcOrd="0" destOrd="0" presId="urn:microsoft.com/office/officeart/2005/8/layout/vList4#11"/>
    <dgm:cxn modelId="{D8DE987F-E811-4F78-8B88-8D6D01108355}" type="presParOf" srcId="{C69CB72F-643E-47A3-A202-4C42016AA395}" destId="{29DDC768-489B-4B71-BD32-B1277B37FCFE}" srcOrd="1" destOrd="0" presId="urn:microsoft.com/office/officeart/2005/8/layout/vList4#11"/>
    <dgm:cxn modelId="{E143D1FF-5B4C-46DE-919D-5E5B843A413D}" type="presParOf" srcId="{C69CB72F-643E-47A3-A202-4C42016AA395}" destId="{5F792261-A70C-4FE4-8219-7B451FF33CB2}" srcOrd="2" destOrd="0" presId="urn:microsoft.com/office/officeart/2005/8/layout/vList4#11"/>
    <dgm:cxn modelId="{D033090D-81B8-4F5E-A367-AD758C0307DB}" type="presParOf" srcId="{94AC214C-2792-4B29-BC14-E4F1B471E4C1}" destId="{AEB8A53D-1607-4C47-A4B3-AD267B8B5009}" srcOrd="1" destOrd="0" presId="urn:microsoft.com/office/officeart/2005/8/layout/vList4#11"/>
    <dgm:cxn modelId="{8CCA47E8-306D-4356-BA22-F7C569517C99}" type="presParOf" srcId="{94AC214C-2792-4B29-BC14-E4F1B471E4C1}" destId="{89758CD6-0D34-4B3D-AED2-3C791BA2AEF8}" srcOrd="2" destOrd="0" presId="urn:microsoft.com/office/officeart/2005/8/layout/vList4#11"/>
    <dgm:cxn modelId="{1B4B7500-3AC7-45BE-9783-B36A3908DEF8}" type="presParOf" srcId="{89758CD6-0D34-4B3D-AED2-3C791BA2AEF8}" destId="{F6726EE7-DCE5-48A9-B6E7-C2F26244646A}" srcOrd="0" destOrd="0" presId="urn:microsoft.com/office/officeart/2005/8/layout/vList4#11"/>
    <dgm:cxn modelId="{D82B6371-0781-4656-BFA2-B82AC89EB3FC}" type="presParOf" srcId="{89758CD6-0D34-4B3D-AED2-3C791BA2AEF8}" destId="{1CB4DF41-B30A-4759-8B27-84B12F42EBCD}" srcOrd="1" destOrd="0" presId="urn:microsoft.com/office/officeart/2005/8/layout/vList4#11"/>
    <dgm:cxn modelId="{14771BB7-586A-4B09-A7A4-B152683A47A0}" type="presParOf" srcId="{89758CD6-0D34-4B3D-AED2-3C791BA2AEF8}" destId="{7DF771F8-95FE-458D-A380-F07DF47846D0}" srcOrd="2" destOrd="0" presId="urn:microsoft.com/office/officeart/2005/8/layout/vList4#11"/>
    <dgm:cxn modelId="{EF81C979-4BF8-4B3D-8018-E7D6013BBE84}" type="presParOf" srcId="{94AC214C-2792-4B29-BC14-E4F1B471E4C1}" destId="{E6173F28-BC7C-417C-A86A-2670B715E955}" srcOrd="3" destOrd="0" presId="urn:microsoft.com/office/officeart/2005/8/layout/vList4#11"/>
    <dgm:cxn modelId="{E368719A-A50A-4FE3-9748-EB4866034E4B}" type="presParOf" srcId="{94AC214C-2792-4B29-BC14-E4F1B471E4C1}" destId="{6B4086D1-CC07-47B8-9184-D78A3C7E6AE9}" srcOrd="4" destOrd="0" presId="urn:microsoft.com/office/officeart/2005/8/layout/vList4#11"/>
    <dgm:cxn modelId="{7616D0DE-615D-4055-9C8E-44D1FA0D597A}" type="presParOf" srcId="{6B4086D1-CC07-47B8-9184-D78A3C7E6AE9}" destId="{F45A8DBD-E2D6-41EA-8F54-EEB79B9BB6BC}" srcOrd="0" destOrd="0" presId="urn:microsoft.com/office/officeart/2005/8/layout/vList4#11"/>
    <dgm:cxn modelId="{74C3AC7E-EFB1-4BA6-ADFE-5917ABBE31FB}" type="presParOf" srcId="{6B4086D1-CC07-47B8-9184-D78A3C7E6AE9}" destId="{F12DC718-ED00-4365-A30B-C1F53B3DF0D8}" srcOrd="1" destOrd="0" presId="urn:microsoft.com/office/officeart/2005/8/layout/vList4#11"/>
    <dgm:cxn modelId="{8C848AA9-F46E-40D4-B620-5482E60BDCCD}" type="presParOf" srcId="{6B4086D1-CC07-47B8-9184-D78A3C7E6AE9}" destId="{7D8E348C-A93E-49BB-B72F-732907D2FDB6}" srcOrd="2" destOrd="0" presId="urn:microsoft.com/office/officeart/2005/8/layout/vList4#11"/>
  </dgm:cxnLst>
  <dgm:bg/>
  <dgm:whole>
    <a:ln>
      <a:gradFill>
        <a:gsLst>
          <a:gs pos="0">
            <a:srgbClr val="000000"/>
          </a:gs>
          <a:gs pos="20000">
            <a:srgbClr val="000040"/>
          </a:gs>
          <a:gs pos="50000">
            <a:srgbClr val="400040"/>
          </a:gs>
          <a:gs pos="75000">
            <a:srgbClr val="8F0040"/>
          </a:gs>
          <a:gs pos="89999">
            <a:srgbClr val="F27300"/>
          </a:gs>
          <a:gs pos="100000">
            <a:srgbClr val="FFBF00"/>
          </a:gs>
        </a:gsLst>
        <a:lin ang="5400000" scaled="0"/>
      </a:gradFill>
    </a:ln>
  </dgm:whole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7C35C94-7084-4942-A489-B442B120259F}" type="doc">
      <dgm:prSet loTypeId="urn:microsoft.com/office/officeart/2005/8/layout/vList4#1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1D68BAA-7DDA-40F9-A5E1-BBD79AE7984C}">
      <dgm:prSet phldrT="[Text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>
          <a:noFill/>
        </a:ln>
      </dgm:spPr>
      <dgm:t>
        <a:bodyPr/>
        <a:lstStyle/>
        <a:p>
          <a:endParaRPr lang="el-GR" dirty="0"/>
        </a:p>
      </dgm:t>
    </dgm:pt>
    <dgm:pt modelId="{9D435819-4A91-4239-851D-1E82925475B6}" type="parTrans" cxnId="{62003B66-B1C9-47BE-9402-897E3FA900BC}">
      <dgm:prSet/>
      <dgm:spPr/>
      <dgm:t>
        <a:bodyPr/>
        <a:lstStyle/>
        <a:p>
          <a:endParaRPr lang="el-GR"/>
        </a:p>
      </dgm:t>
    </dgm:pt>
    <dgm:pt modelId="{C1277B18-6F45-4E78-9CF9-21D6B3913426}" type="sibTrans" cxnId="{62003B66-B1C9-47BE-9402-897E3FA900BC}">
      <dgm:prSet/>
      <dgm:spPr/>
      <dgm:t>
        <a:bodyPr/>
        <a:lstStyle/>
        <a:p>
          <a:endParaRPr lang="el-GR"/>
        </a:p>
      </dgm:t>
    </dgm:pt>
    <dgm:pt modelId="{94AC214C-2792-4B29-BC14-E4F1B471E4C1}" type="pres">
      <dgm:prSet presAssocID="{57C35C94-7084-4942-A489-B442B12025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69CB72F-643E-47A3-A202-4C42016AA395}" type="pres">
      <dgm:prSet presAssocID="{11D68BAA-7DDA-40F9-A5E1-BBD79AE7984C}" presName="comp" presStyleCnt="0"/>
      <dgm:spPr/>
    </dgm:pt>
    <dgm:pt modelId="{70831909-2237-49F3-9383-7179FB5961A2}" type="pres">
      <dgm:prSet presAssocID="{11D68BAA-7DDA-40F9-A5E1-BBD79AE7984C}" presName="box" presStyleLbl="node1" presStyleIdx="0" presStyleCnt="1"/>
      <dgm:spPr/>
      <dgm:t>
        <a:bodyPr/>
        <a:lstStyle/>
        <a:p>
          <a:endParaRPr lang="el-GR"/>
        </a:p>
      </dgm:t>
    </dgm:pt>
    <dgm:pt modelId="{29DDC768-489B-4B71-BD32-B1277B37FCFE}" type="pres">
      <dgm:prSet presAssocID="{11D68BAA-7DDA-40F9-A5E1-BBD79AE7984C}" presName="img" presStyleLbl="fgImgPlace1" presStyleIdx="0" presStyleCnt="1" custScaleX="114286" custScaleY="78704" custLinFactNeighborY="925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F792261-A70C-4FE4-8219-7B451FF33CB2}" type="pres">
      <dgm:prSet presAssocID="{11D68BAA-7DDA-40F9-A5E1-BBD79AE7984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351F99B-FC94-46EF-AA4B-658BD57997C9}" type="presOf" srcId="{57C35C94-7084-4942-A489-B442B120259F}" destId="{94AC214C-2792-4B29-BC14-E4F1B471E4C1}" srcOrd="0" destOrd="0" presId="urn:microsoft.com/office/officeart/2005/8/layout/vList4#12"/>
    <dgm:cxn modelId="{62003B66-B1C9-47BE-9402-897E3FA900BC}" srcId="{57C35C94-7084-4942-A489-B442B120259F}" destId="{11D68BAA-7DDA-40F9-A5E1-BBD79AE7984C}" srcOrd="0" destOrd="0" parTransId="{9D435819-4A91-4239-851D-1E82925475B6}" sibTransId="{C1277B18-6F45-4E78-9CF9-21D6B3913426}"/>
    <dgm:cxn modelId="{BD7B7E2C-F0B4-4920-8D9C-8CC7AD1B47B1}" type="presOf" srcId="{11D68BAA-7DDA-40F9-A5E1-BBD79AE7984C}" destId="{5F792261-A70C-4FE4-8219-7B451FF33CB2}" srcOrd="1" destOrd="0" presId="urn:microsoft.com/office/officeart/2005/8/layout/vList4#12"/>
    <dgm:cxn modelId="{2189E722-C08F-49F8-915B-50D65E6F339F}" type="presOf" srcId="{11D68BAA-7DDA-40F9-A5E1-BBD79AE7984C}" destId="{70831909-2237-49F3-9383-7179FB5961A2}" srcOrd="0" destOrd="0" presId="urn:microsoft.com/office/officeart/2005/8/layout/vList4#12"/>
    <dgm:cxn modelId="{5F62BC06-225E-4448-9CA8-FE3867EEFDE0}" type="presParOf" srcId="{94AC214C-2792-4B29-BC14-E4F1B471E4C1}" destId="{C69CB72F-643E-47A3-A202-4C42016AA395}" srcOrd="0" destOrd="0" presId="urn:microsoft.com/office/officeart/2005/8/layout/vList4#12"/>
    <dgm:cxn modelId="{8BC9E388-3675-40B6-9632-36766903D5C9}" type="presParOf" srcId="{C69CB72F-643E-47A3-A202-4C42016AA395}" destId="{70831909-2237-49F3-9383-7179FB5961A2}" srcOrd="0" destOrd="0" presId="urn:microsoft.com/office/officeart/2005/8/layout/vList4#12"/>
    <dgm:cxn modelId="{192B2578-6F03-4D9E-8539-D66E66C4C7C6}" type="presParOf" srcId="{C69CB72F-643E-47A3-A202-4C42016AA395}" destId="{29DDC768-489B-4B71-BD32-B1277B37FCFE}" srcOrd="1" destOrd="0" presId="urn:microsoft.com/office/officeart/2005/8/layout/vList4#12"/>
    <dgm:cxn modelId="{27F3D89D-4CB6-46E3-AF2D-BFED29EF565F}" type="presParOf" srcId="{C69CB72F-643E-47A3-A202-4C42016AA395}" destId="{5F792261-A70C-4FE4-8219-7B451FF33CB2}" srcOrd="2" destOrd="0" presId="urn:microsoft.com/office/officeart/2005/8/layout/vList4#12"/>
  </dgm:cxnLst>
  <dgm:bg/>
  <dgm:whole>
    <a:ln>
      <a:gradFill>
        <a:gsLst>
          <a:gs pos="0">
            <a:srgbClr val="000000"/>
          </a:gs>
          <a:gs pos="20000">
            <a:srgbClr val="000040"/>
          </a:gs>
          <a:gs pos="50000">
            <a:srgbClr val="400040"/>
          </a:gs>
          <a:gs pos="75000">
            <a:srgbClr val="8F0040"/>
          </a:gs>
          <a:gs pos="89999">
            <a:srgbClr val="F27300"/>
          </a:gs>
          <a:gs pos="100000">
            <a:srgbClr val="FFBF00"/>
          </a:gs>
        </a:gsLst>
        <a:lin ang="5400000" scaled="0"/>
      </a:gradFill>
    </a:ln>
  </dgm:whole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7C35C94-7084-4942-A489-B442B120259F}" type="doc">
      <dgm:prSet loTypeId="urn:microsoft.com/office/officeart/2005/8/layout/vList4#1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1D68BAA-7DDA-40F9-A5E1-BBD79AE7984C}">
      <dgm:prSet phldrT="[Text]" custT="1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l-GR" sz="2000" b="1" dirty="0" smtClean="0">
              <a:solidFill>
                <a:srgbClr val="002060"/>
              </a:solidFill>
            </a:rPr>
            <a:t>ΠΡΑΚΤΙΚΗ ΕΚΠΑΙΔΕΥΣΗ – ΘΑΛΑΣΣΙΑ ΕΠΙΒΙΩΣΗ</a:t>
          </a:r>
        </a:p>
        <a:p>
          <a:r>
            <a:rPr lang="el-GR" sz="1900" b="1" dirty="0" smtClean="0">
              <a:solidFill>
                <a:srgbClr val="002060"/>
              </a:solidFill>
            </a:rPr>
            <a:t>ΕΡΕΥΝΑ ΕΝΤΟΠΙΣΜΟΣ / ΠΕΡΙΣΥΛΛΟΓΗ ΝΑΥΑΓΟΥ  </a:t>
          </a:r>
          <a:endParaRPr lang="el-GR" sz="1900" b="1" dirty="0">
            <a:solidFill>
              <a:srgbClr val="002060"/>
            </a:solidFill>
          </a:endParaRPr>
        </a:p>
      </dgm:t>
    </dgm:pt>
    <dgm:pt modelId="{9D435819-4A91-4239-851D-1E82925475B6}" type="parTrans" cxnId="{62003B66-B1C9-47BE-9402-897E3FA900BC}">
      <dgm:prSet/>
      <dgm:spPr/>
      <dgm:t>
        <a:bodyPr/>
        <a:lstStyle/>
        <a:p>
          <a:endParaRPr lang="el-GR"/>
        </a:p>
      </dgm:t>
    </dgm:pt>
    <dgm:pt modelId="{C1277B18-6F45-4E78-9CF9-21D6B3913426}" type="sibTrans" cxnId="{62003B66-B1C9-47BE-9402-897E3FA900BC}">
      <dgm:prSet/>
      <dgm:spPr/>
      <dgm:t>
        <a:bodyPr/>
        <a:lstStyle/>
        <a:p>
          <a:endParaRPr lang="el-GR"/>
        </a:p>
      </dgm:t>
    </dgm:pt>
    <dgm:pt modelId="{021A525E-8735-4101-B3A9-7F4E36A86553}">
      <dgm:prSet phldrT="[Text]"/>
      <dgm:spPr>
        <a:gradFill rotWithShape="0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5400000" scaled="0"/>
        </a:gra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l-GR" b="1" dirty="0" smtClean="0">
              <a:solidFill>
                <a:srgbClr val="002060"/>
              </a:solidFill>
            </a:rPr>
            <a:t>ΒΑΣΙΚΕΣ ΑΡΧΕΣ ΠΡΟΣΤΑΣΙΑΣ ΕΚΤΑΚΤΩΝ ΚΑΤΑΣΤΑΣΕΩΝ</a:t>
          </a:r>
        </a:p>
        <a:p>
          <a:endParaRPr lang="el-GR" dirty="0" smtClean="0"/>
        </a:p>
        <a:p>
          <a:r>
            <a:rPr lang="el-GR" dirty="0" smtClean="0"/>
            <a:t> </a:t>
          </a:r>
          <a:endParaRPr lang="el-GR" dirty="0"/>
        </a:p>
      </dgm:t>
    </dgm:pt>
    <dgm:pt modelId="{2F79E98E-973C-40E8-A1A2-CEF34D1A3E55}" type="parTrans" cxnId="{7EF62974-E146-4869-A16A-AA6B9BAD35E6}">
      <dgm:prSet/>
      <dgm:spPr/>
      <dgm:t>
        <a:bodyPr/>
        <a:lstStyle/>
        <a:p>
          <a:endParaRPr lang="el-GR"/>
        </a:p>
      </dgm:t>
    </dgm:pt>
    <dgm:pt modelId="{33924B8B-DA9B-429D-9CA1-10C70654C4A7}" type="sibTrans" cxnId="{7EF62974-E146-4869-A16A-AA6B9BAD35E6}">
      <dgm:prSet/>
      <dgm:spPr/>
      <dgm:t>
        <a:bodyPr/>
        <a:lstStyle/>
        <a:p>
          <a:endParaRPr lang="el-GR"/>
        </a:p>
      </dgm:t>
    </dgm:pt>
    <dgm:pt modelId="{E9EA484D-B3F6-4189-A1B0-B10614E6521A}">
      <dgm:prSet phldrT="[Text]"/>
      <dgm:sp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</dgm:spPr>
      <dgm:t>
        <a:bodyPr/>
        <a:lstStyle/>
        <a:p>
          <a:r>
            <a:rPr lang="el-GR" dirty="0" smtClean="0"/>
            <a:t>  </a:t>
          </a:r>
        </a:p>
      </dgm:t>
    </dgm:pt>
    <dgm:pt modelId="{41269D22-247E-488C-8807-164AD6A7C546}" type="parTrans" cxnId="{B4B78A6A-2F87-4D61-947B-BDFF41EFD32D}">
      <dgm:prSet/>
      <dgm:spPr/>
      <dgm:t>
        <a:bodyPr/>
        <a:lstStyle/>
        <a:p>
          <a:endParaRPr lang="el-GR"/>
        </a:p>
      </dgm:t>
    </dgm:pt>
    <dgm:pt modelId="{F51889B3-76F4-4EAB-9B6B-85BA7C1CE3B4}" type="sibTrans" cxnId="{B4B78A6A-2F87-4D61-947B-BDFF41EFD32D}">
      <dgm:prSet/>
      <dgm:spPr/>
      <dgm:t>
        <a:bodyPr/>
        <a:lstStyle/>
        <a:p>
          <a:endParaRPr lang="el-GR"/>
        </a:p>
      </dgm:t>
    </dgm:pt>
    <dgm:pt modelId="{94AC214C-2792-4B29-BC14-E4F1B471E4C1}" type="pres">
      <dgm:prSet presAssocID="{57C35C94-7084-4942-A489-B442B12025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69CB72F-643E-47A3-A202-4C42016AA395}" type="pres">
      <dgm:prSet presAssocID="{11D68BAA-7DDA-40F9-A5E1-BBD79AE7984C}" presName="comp" presStyleCnt="0"/>
      <dgm:spPr/>
    </dgm:pt>
    <dgm:pt modelId="{70831909-2237-49F3-9383-7179FB5961A2}" type="pres">
      <dgm:prSet presAssocID="{11D68BAA-7DDA-40F9-A5E1-BBD79AE7984C}" presName="box" presStyleLbl="node1" presStyleIdx="0" presStyleCnt="3"/>
      <dgm:spPr/>
      <dgm:t>
        <a:bodyPr/>
        <a:lstStyle/>
        <a:p>
          <a:endParaRPr lang="el-GR"/>
        </a:p>
      </dgm:t>
    </dgm:pt>
    <dgm:pt modelId="{29DDC768-489B-4B71-BD32-B1277B37FCFE}" type="pres">
      <dgm:prSet presAssocID="{11D68BAA-7DDA-40F9-A5E1-BBD79AE7984C}" presName="img" presStyleLbl="fgImgPlace1" presStyleIdx="0" presStyleCnt="3" custScaleX="97489" custScaleY="74546" custLinFactNeighborY="1659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F792261-A70C-4FE4-8219-7B451FF33CB2}" type="pres">
      <dgm:prSet presAssocID="{11D68BAA-7DDA-40F9-A5E1-BBD79AE7984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EB8A53D-1607-4C47-A4B3-AD267B8B5009}" type="pres">
      <dgm:prSet presAssocID="{C1277B18-6F45-4E78-9CF9-21D6B3913426}" presName="spacer" presStyleCnt="0"/>
      <dgm:spPr/>
    </dgm:pt>
    <dgm:pt modelId="{89758CD6-0D34-4B3D-AED2-3C791BA2AEF8}" type="pres">
      <dgm:prSet presAssocID="{021A525E-8735-4101-B3A9-7F4E36A86553}" presName="comp" presStyleCnt="0"/>
      <dgm:spPr/>
    </dgm:pt>
    <dgm:pt modelId="{F6726EE7-DCE5-48A9-B6E7-C2F26244646A}" type="pres">
      <dgm:prSet presAssocID="{021A525E-8735-4101-B3A9-7F4E36A86553}" presName="box" presStyleLbl="node1" presStyleIdx="1" presStyleCnt="3" custScaleY="98447"/>
      <dgm:spPr/>
      <dgm:t>
        <a:bodyPr/>
        <a:lstStyle/>
        <a:p>
          <a:endParaRPr lang="el-GR"/>
        </a:p>
      </dgm:t>
    </dgm:pt>
    <dgm:pt modelId="{1CB4DF41-B30A-4759-8B27-84B12F42EBCD}" type="pres">
      <dgm:prSet presAssocID="{021A525E-8735-4101-B3A9-7F4E36A86553}" presName="img" presStyleLbl="fgImgPlace1" presStyleIdx="1" presStyleCnt="3" custScaleY="80000" custLinFactNeighborY="1454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7DF771F8-95FE-458D-A380-F07DF47846D0}" type="pres">
      <dgm:prSet presAssocID="{021A525E-8735-4101-B3A9-7F4E36A8655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6173F28-BC7C-417C-A86A-2670B715E955}" type="pres">
      <dgm:prSet presAssocID="{33924B8B-DA9B-429D-9CA1-10C70654C4A7}" presName="spacer" presStyleCnt="0"/>
      <dgm:spPr/>
    </dgm:pt>
    <dgm:pt modelId="{6B4086D1-CC07-47B8-9184-D78A3C7E6AE9}" type="pres">
      <dgm:prSet presAssocID="{E9EA484D-B3F6-4189-A1B0-B10614E6521A}" presName="comp" presStyleCnt="0"/>
      <dgm:spPr/>
    </dgm:pt>
    <dgm:pt modelId="{F45A8DBD-E2D6-41EA-8F54-EEB79B9BB6BC}" type="pres">
      <dgm:prSet presAssocID="{E9EA484D-B3F6-4189-A1B0-B10614E6521A}" presName="box" presStyleLbl="node1" presStyleIdx="2" presStyleCnt="3"/>
      <dgm:spPr/>
      <dgm:t>
        <a:bodyPr/>
        <a:lstStyle/>
        <a:p>
          <a:endParaRPr lang="el-GR"/>
        </a:p>
      </dgm:t>
    </dgm:pt>
    <dgm:pt modelId="{F12DC718-ED00-4365-A30B-C1F53B3DF0D8}" type="pres">
      <dgm:prSet presAssocID="{E9EA484D-B3F6-4189-A1B0-B10614E6521A}" presName="img" presStyleLbl="fgImgPlace1" presStyleIdx="2" presStyleCnt="3" custScaleY="78636" custLinFactNeighborY="1454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7D8E348C-A93E-49BB-B72F-732907D2FDB6}" type="pres">
      <dgm:prSet presAssocID="{E9EA484D-B3F6-4189-A1B0-B10614E6521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64EE73E-4C19-4523-9172-A555876BD6B8}" type="presOf" srcId="{021A525E-8735-4101-B3A9-7F4E36A86553}" destId="{7DF771F8-95FE-458D-A380-F07DF47846D0}" srcOrd="1" destOrd="0" presId="urn:microsoft.com/office/officeart/2005/8/layout/vList4#13"/>
    <dgm:cxn modelId="{38CE7DE2-E404-4D19-889A-01477B2F2D11}" type="presOf" srcId="{11D68BAA-7DDA-40F9-A5E1-BBD79AE7984C}" destId="{5F792261-A70C-4FE4-8219-7B451FF33CB2}" srcOrd="1" destOrd="0" presId="urn:microsoft.com/office/officeart/2005/8/layout/vList4#13"/>
    <dgm:cxn modelId="{7EF62974-E146-4869-A16A-AA6B9BAD35E6}" srcId="{57C35C94-7084-4942-A489-B442B120259F}" destId="{021A525E-8735-4101-B3A9-7F4E36A86553}" srcOrd="1" destOrd="0" parTransId="{2F79E98E-973C-40E8-A1A2-CEF34D1A3E55}" sibTransId="{33924B8B-DA9B-429D-9CA1-10C70654C4A7}"/>
    <dgm:cxn modelId="{7C0FE26B-AA3B-4DBB-8A5A-409224EF69F8}" type="presOf" srcId="{11D68BAA-7DDA-40F9-A5E1-BBD79AE7984C}" destId="{70831909-2237-49F3-9383-7179FB5961A2}" srcOrd="0" destOrd="0" presId="urn:microsoft.com/office/officeart/2005/8/layout/vList4#13"/>
    <dgm:cxn modelId="{62003B66-B1C9-47BE-9402-897E3FA900BC}" srcId="{57C35C94-7084-4942-A489-B442B120259F}" destId="{11D68BAA-7DDA-40F9-A5E1-BBD79AE7984C}" srcOrd="0" destOrd="0" parTransId="{9D435819-4A91-4239-851D-1E82925475B6}" sibTransId="{C1277B18-6F45-4E78-9CF9-21D6B3913426}"/>
    <dgm:cxn modelId="{EF763DA6-4259-4091-AC10-F3234250E8D8}" type="presOf" srcId="{57C35C94-7084-4942-A489-B442B120259F}" destId="{94AC214C-2792-4B29-BC14-E4F1B471E4C1}" srcOrd="0" destOrd="0" presId="urn:microsoft.com/office/officeart/2005/8/layout/vList4#13"/>
    <dgm:cxn modelId="{B4B78A6A-2F87-4D61-947B-BDFF41EFD32D}" srcId="{57C35C94-7084-4942-A489-B442B120259F}" destId="{E9EA484D-B3F6-4189-A1B0-B10614E6521A}" srcOrd="2" destOrd="0" parTransId="{41269D22-247E-488C-8807-164AD6A7C546}" sibTransId="{F51889B3-76F4-4EAB-9B6B-85BA7C1CE3B4}"/>
    <dgm:cxn modelId="{743517BE-0372-4CBA-838C-B300C620572F}" type="presOf" srcId="{E9EA484D-B3F6-4189-A1B0-B10614E6521A}" destId="{F45A8DBD-E2D6-41EA-8F54-EEB79B9BB6BC}" srcOrd="0" destOrd="0" presId="urn:microsoft.com/office/officeart/2005/8/layout/vList4#13"/>
    <dgm:cxn modelId="{B68158A7-4493-4069-A225-50D7B010B042}" type="presOf" srcId="{021A525E-8735-4101-B3A9-7F4E36A86553}" destId="{F6726EE7-DCE5-48A9-B6E7-C2F26244646A}" srcOrd="0" destOrd="0" presId="urn:microsoft.com/office/officeart/2005/8/layout/vList4#13"/>
    <dgm:cxn modelId="{9DD782B4-ED4D-43F9-919C-4A646A715A14}" type="presOf" srcId="{E9EA484D-B3F6-4189-A1B0-B10614E6521A}" destId="{7D8E348C-A93E-49BB-B72F-732907D2FDB6}" srcOrd="1" destOrd="0" presId="urn:microsoft.com/office/officeart/2005/8/layout/vList4#13"/>
    <dgm:cxn modelId="{292E47FF-8CED-4E08-96B5-04AC9168C11C}" type="presParOf" srcId="{94AC214C-2792-4B29-BC14-E4F1B471E4C1}" destId="{C69CB72F-643E-47A3-A202-4C42016AA395}" srcOrd="0" destOrd="0" presId="urn:microsoft.com/office/officeart/2005/8/layout/vList4#13"/>
    <dgm:cxn modelId="{5C6389F2-FF54-4F8C-84EF-426AB6328678}" type="presParOf" srcId="{C69CB72F-643E-47A3-A202-4C42016AA395}" destId="{70831909-2237-49F3-9383-7179FB5961A2}" srcOrd="0" destOrd="0" presId="urn:microsoft.com/office/officeart/2005/8/layout/vList4#13"/>
    <dgm:cxn modelId="{D4C442D3-E749-4321-809F-536881BAAF07}" type="presParOf" srcId="{C69CB72F-643E-47A3-A202-4C42016AA395}" destId="{29DDC768-489B-4B71-BD32-B1277B37FCFE}" srcOrd="1" destOrd="0" presId="urn:microsoft.com/office/officeart/2005/8/layout/vList4#13"/>
    <dgm:cxn modelId="{E0F1806E-874C-47D1-8A24-5429578B6E30}" type="presParOf" srcId="{C69CB72F-643E-47A3-A202-4C42016AA395}" destId="{5F792261-A70C-4FE4-8219-7B451FF33CB2}" srcOrd="2" destOrd="0" presId="urn:microsoft.com/office/officeart/2005/8/layout/vList4#13"/>
    <dgm:cxn modelId="{6F5F1822-1915-4159-994B-223D41763160}" type="presParOf" srcId="{94AC214C-2792-4B29-BC14-E4F1B471E4C1}" destId="{AEB8A53D-1607-4C47-A4B3-AD267B8B5009}" srcOrd="1" destOrd="0" presId="urn:microsoft.com/office/officeart/2005/8/layout/vList4#13"/>
    <dgm:cxn modelId="{60B8D04A-BB1F-4492-BD28-D866611E56A9}" type="presParOf" srcId="{94AC214C-2792-4B29-BC14-E4F1B471E4C1}" destId="{89758CD6-0D34-4B3D-AED2-3C791BA2AEF8}" srcOrd="2" destOrd="0" presId="urn:microsoft.com/office/officeart/2005/8/layout/vList4#13"/>
    <dgm:cxn modelId="{04BD4F6A-9751-443E-91C2-E8FFCC58DD16}" type="presParOf" srcId="{89758CD6-0D34-4B3D-AED2-3C791BA2AEF8}" destId="{F6726EE7-DCE5-48A9-B6E7-C2F26244646A}" srcOrd="0" destOrd="0" presId="urn:microsoft.com/office/officeart/2005/8/layout/vList4#13"/>
    <dgm:cxn modelId="{42625E36-FDDA-45A6-B047-A17A1FE28E44}" type="presParOf" srcId="{89758CD6-0D34-4B3D-AED2-3C791BA2AEF8}" destId="{1CB4DF41-B30A-4759-8B27-84B12F42EBCD}" srcOrd="1" destOrd="0" presId="urn:microsoft.com/office/officeart/2005/8/layout/vList4#13"/>
    <dgm:cxn modelId="{B3C9E468-3F51-41B7-B977-6C0670E74847}" type="presParOf" srcId="{89758CD6-0D34-4B3D-AED2-3C791BA2AEF8}" destId="{7DF771F8-95FE-458D-A380-F07DF47846D0}" srcOrd="2" destOrd="0" presId="urn:microsoft.com/office/officeart/2005/8/layout/vList4#13"/>
    <dgm:cxn modelId="{C03175BD-B225-4502-ACB1-22A4366857A6}" type="presParOf" srcId="{94AC214C-2792-4B29-BC14-E4F1B471E4C1}" destId="{E6173F28-BC7C-417C-A86A-2670B715E955}" srcOrd="3" destOrd="0" presId="urn:microsoft.com/office/officeart/2005/8/layout/vList4#13"/>
    <dgm:cxn modelId="{0EDB326F-8CB1-4A07-9101-681443953461}" type="presParOf" srcId="{94AC214C-2792-4B29-BC14-E4F1B471E4C1}" destId="{6B4086D1-CC07-47B8-9184-D78A3C7E6AE9}" srcOrd="4" destOrd="0" presId="urn:microsoft.com/office/officeart/2005/8/layout/vList4#13"/>
    <dgm:cxn modelId="{1665068E-07B8-4C90-8506-0076BE675567}" type="presParOf" srcId="{6B4086D1-CC07-47B8-9184-D78A3C7E6AE9}" destId="{F45A8DBD-E2D6-41EA-8F54-EEB79B9BB6BC}" srcOrd="0" destOrd="0" presId="urn:microsoft.com/office/officeart/2005/8/layout/vList4#13"/>
    <dgm:cxn modelId="{15679796-CBD5-4D4E-9A57-D379341D19B4}" type="presParOf" srcId="{6B4086D1-CC07-47B8-9184-D78A3C7E6AE9}" destId="{F12DC718-ED00-4365-A30B-C1F53B3DF0D8}" srcOrd="1" destOrd="0" presId="urn:microsoft.com/office/officeart/2005/8/layout/vList4#13"/>
    <dgm:cxn modelId="{714C547E-8E96-41E3-8E92-86D82A2E4C2B}" type="presParOf" srcId="{6B4086D1-CC07-47B8-9184-D78A3C7E6AE9}" destId="{7D8E348C-A93E-49BB-B72F-732907D2FDB6}" srcOrd="2" destOrd="0" presId="urn:microsoft.com/office/officeart/2005/8/layout/vList4#13"/>
  </dgm:cxnLst>
  <dgm:bg/>
  <dgm:whole>
    <a:ln>
      <a:gradFill>
        <a:gsLst>
          <a:gs pos="0">
            <a:srgbClr val="000000"/>
          </a:gs>
          <a:gs pos="20000">
            <a:srgbClr val="000040"/>
          </a:gs>
          <a:gs pos="50000">
            <a:srgbClr val="400040"/>
          </a:gs>
          <a:gs pos="75000">
            <a:srgbClr val="8F0040"/>
          </a:gs>
          <a:gs pos="89999">
            <a:srgbClr val="F27300"/>
          </a:gs>
          <a:gs pos="100000">
            <a:srgbClr val="FFBF00"/>
          </a:gs>
        </a:gsLst>
        <a:lin ang="5400000" scaled="0"/>
      </a:gradFill>
    </a:ln>
  </dgm:whole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7C35C94-7084-4942-A489-B442B120259F}" type="doc">
      <dgm:prSet loTypeId="urn:microsoft.com/office/officeart/2005/8/layout/vList4#1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1D68BAA-7DDA-40F9-A5E1-BBD79AE7984C}">
      <dgm:prSet phldrT="[Text]" custT="1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l-GR" sz="2200" b="1" dirty="0" smtClean="0">
              <a:solidFill>
                <a:srgbClr val="002060"/>
              </a:solidFill>
            </a:rPr>
            <a:t>Α’ΒΟΗΘΕΙΕΣ ΣΤΟ ΝΕΡΟ </a:t>
          </a:r>
        </a:p>
        <a:p>
          <a:r>
            <a:rPr lang="el-GR" sz="1400" b="1" dirty="0" smtClean="0">
              <a:solidFill>
                <a:srgbClr val="002060"/>
              </a:solidFill>
            </a:rPr>
            <a:t>(Οι συμμετέχοντες πρέπει να έχουν μαζί υποχρεωτικά μαγιό &amp; πετσέτα)</a:t>
          </a:r>
          <a:endParaRPr lang="el-GR" sz="1400" b="1" dirty="0">
            <a:solidFill>
              <a:srgbClr val="002060"/>
            </a:solidFill>
          </a:endParaRPr>
        </a:p>
      </dgm:t>
    </dgm:pt>
    <dgm:pt modelId="{9D435819-4A91-4239-851D-1E82925475B6}" type="parTrans" cxnId="{62003B66-B1C9-47BE-9402-897E3FA900BC}">
      <dgm:prSet/>
      <dgm:spPr/>
      <dgm:t>
        <a:bodyPr/>
        <a:lstStyle/>
        <a:p>
          <a:endParaRPr lang="el-GR"/>
        </a:p>
      </dgm:t>
    </dgm:pt>
    <dgm:pt modelId="{C1277B18-6F45-4E78-9CF9-21D6B3913426}" type="sibTrans" cxnId="{62003B66-B1C9-47BE-9402-897E3FA900BC}">
      <dgm:prSet/>
      <dgm:spPr/>
      <dgm:t>
        <a:bodyPr/>
        <a:lstStyle/>
        <a:p>
          <a:endParaRPr lang="el-GR"/>
        </a:p>
      </dgm:t>
    </dgm:pt>
    <dgm:pt modelId="{021A525E-8735-4101-B3A9-7F4E36A86553}">
      <dgm:prSet phldrT="[Text]"/>
      <dgm:spPr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l-GR" dirty="0" smtClean="0"/>
            <a:t>ΔΑΣΟΠΥΡΟΣΒΕΣΗ</a:t>
          </a:r>
        </a:p>
        <a:p>
          <a:r>
            <a:rPr lang="el-GR" dirty="0" smtClean="0"/>
            <a:t>ΟΡΓΑΝΩΣΕΙΣ ΔΑΣΟΠΡΟΣΤΑΣΙΑΣ - ΔΑΣΟΠΥΡΟΣΒΕΣΗΣ </a:t>
          </a:r>
          <a:endParaRPr lang="el-GR" dirty="0"/>
        </a:p>
      </dgm:t>
    </dgm:pt>
    <dgm:pt modelId="{2F79E98E-973C-40E8-A1A2-CEF34D1A3E55}" type="parTrans" cxnId="{7EF62974-E146-4869-A16A-AA6B9BAD35E6}">
      <dgm:prSet/>
      <dgm:spPr/>
      <dgm:t>
        <a:bodyPr/>
        <a:lstStyle/>
        <a:p>
          <a:endParaRPr lang="el-GR"/>
        </a:p>
      </dgm:t>
    </dgm:pt>
    <dgm:pt modelId="{33924B8B-DA9B-429D-9CA1-10C70654C4A7}" type="sibTrans" cxnId="{7EF62974-E146-4869-A16A-AA6B9BAD35E6}">
      <dgm:prSet/>
      <dgm:spPr/>
      <dgm:t>
        <a:bodyPr/>
        <a:lstStyle/>
        <a:p>
          <a:endParaRPr lang="el-GR"/>
        </a:p>
      </dgm:t>
    </dgm:pt>
    <dgm:pt modelId="{E9EA484D-B3F6-4189-A1B0-B10614E6521A}">
      <dgm:prSet phldrT="[Text]"/>
      <dgm:sp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</dgm:spPr>
      <dgm:t>
        <a:bodyPr/>
        <a:lstStyle/>
        <a:p>
          <a:r>
            <a:rPr lang="el-GR" dirty="0" smtClean="0"/>
            <a:t>  </a:t>
          </a:r>
        </a:p>
      </dgm:t>
    </dgm:pt>
    <dgm:pt modelId="{41269D22-247E-488C-8807-164AD6A7C546}" type="parTrans" cxnId="{B4B78A6A-2F87-4D61-947B-BDFF41EFD32D}">
      <dgm:prSet/>
      <dgm:spPr/>
      <dgm:t>
        <a:bodyPr/>
        <a:lstStyle/>
        <a:p>
          <a:endParaRPr lang="el-GR"/>
        </a:p>
      </dgm:t>
    </dgm:pt>
    <dgm:pt modelId="{F51889B3-76F4-4EAB-9B6B-85BA7C1CE3B4}" type="sibTrans" cxnId="{B4B78A6A-2F87-4D61-947B-BDFF41EFD32D}">
      <dgm:prSet/>
      <dgm:spPr/>
      <dgm:t>
        <a:bodyPr/>
        <a:lstStyle/>
        <a:p>
          <a:endParaRPr lang="el-GR"/>
        </a:p>
      </dgm:t>
    </dgm:pt>
    <dgm:pt modelId="{94AC214C-2792-4B29-BC14-E4F1B471E4C1}" type="pres">
      <dgm:prSet presAssocID="{57C35C94-7084-4942-A489-B442B12025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69CB72F-643E-47A3-A202-4C42016AA395}" type="pres">
      <dgm:prSet presAssocID="{11D68BAA-7DDA-40F9-A5E1-BBD79AE7984C}" presName="comp" presStyleCnt="0"/>
      <dgm:spPr/>
    </dgm:pt>
    <dgm:pt modelId="{70831909-2237-49F3-9383-7179FB5961A2}" type="pres">
      <dgm:prSet presAssocID="{11D68BAA-7DDA-40F9-A5E1-BBD79AE7984C}" presName="box" presStyleLbl="node1" presStyleIdx="0" presStyleCnt="3"/>
      <dgm:spPr/>
      <dgm:t>
        <a:bodyPr/>
        <a:lstStyle/>
        <a:p>
          <a:endParaRPr lang="el-GR"/>
        </a:p>
      </dgm:t>
    </dgm:pt>
    <dgm:pt modelId="{29DDC768-489B-4B71-BD32-B1277B37FCFE}" type="pres">
      <dgm:prSet presAssocID="{11D68BAA-7DDA-40F9-A5E1-BBD79AE7984C}" presName="img" presStyleLbl="fgImgPlace1" presStyleIdx="0" presStyleCnt="3" custScaleX="97489" custScaleY="74546" custLinFactNeighborY="1659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F792261-A70C-4FE4-8219-7B451FF33CB2}" type="pres">
      <dgm:prSet presAssocID="{11D68BAA-7DDA-40F9-A5E1-BBD79AE7984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EB8A53D-1607-4C47-A4B3-AD267B8B5009}" type="pres">
      <dgm:prSet presAssocID="{C1277B18-6F45-4E78-9CF9-21D6B3913426}" presName="spacer" presStyleCnt="0"/>
      <dgm:spPr/>
    </dgm:pt>
    <dgm:pt modelId="{89758CD6-0D34-4B3D-AED2-3C791BA2AEF8}" type="pres">
      <dgm:prSet presAssocID="{021A525E-8735-4101-B3A9-7F4E36A86553}" presName="comp" presStyleCnt="0"/>
      <dgm:spPr/>
    </dgm:pt>
    <dgm:pt modelId="{F6726EE7-DCE5-48A9-B6E7-C2F26244646A}" type="pres">
      <dgm:prSet presAssocID="{021A525E-8735-4101-B3A9-7F4E36A86553}" presName="box" presStyleLbl="node1" presStyleIdx="1" presStyleCnt="3" custScaleY="98447"/>
      <dgm:spPr/>
      <dgm:t>
        <a:bodyPr/>
        <a:lstStyle/>
        <a:p>
          <a:endParaRPr lang="el-GR"/>
        </a:p>
      </dgm:t>
    </dgm:pt>
    <dgm:pt modelId="{1CB4DF41-B30A-4759-8B27-84B12F42EBCD}" type="pres">
      <dgm:prSet presAssocID="{021A525E-8735-4101-B3A9-7F4E36A86553}" presName="img" presStyleLbl="fgImgPlace1" presStyleIdx="1" presStyleCnt="3" custScaleX="98868" custScaleY="79565" custLinFactNeighborY="1454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7DF771F8-95FE-458D-A380-F07DF47846D0}" type="pres">
      <dgm:prSet presAssocID="{021A525E-8735-4101-B3A9-7F4E36A8655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6173F28-BC7C-417C-A86A-2670B715E955}" type="pres">
      <dgm:prSet presAssocID="{33924B8B-DA9B-429D-9CA1-10C70654C4A7}" presName="spacer" presStyleCnt="0"/>
      <dgm:spPr/>
    </dgm:pt>
    <dgm:pt modelId="{6B4086D1-CC07-47B8-9184-D78A3C7E6AE9}" type="pres">
      <dgm:prSet presAssocID="{E9EA484D-B3F6-4189-A1B0-B10614E6521A}" presName="comp" presStyleCnt="0"/>
      <dgm:spPr/>
    </dgm:pt>
    <dgm:pt modelId="{F45A8DBD-E2D6-41EA-8F54-EEB79B9BB6BC}" type="pres">
      <dgm:prSet presAssocID="{E9EA484D-B3F6-4189-A1B0-B10614E6521A}" presName="box" presStyleLbl="node1" presStyleIdx="2" presStyleCnt="3"/>
      <dgm:spPr/>
      <dgm:t>
        <a:bodyPr/>
        <a:lstStyle/>
        <a:p>
          <a:endParaRPr lang="el-GR"/>
        </a:p>
      </dgm:t>
    </dgm:pt>
    <dgm:pt modelId="{F12DC718-ED00-4365-A30B-C1F53B3DF0D8}" type="pres">
      <dgm:prSet presAssocID="{E9EA484D-B3F6-4189-A1B0-B10614E6521A}" presName="img" presStyleLbl="fgImgPlace1" presStyleIdx="2" presStyleCnt="3" custScaleY="78636" custLinFactNeighborY="1454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7D8E348C-A93E-49BB-B72F-732907D2FDB6}" type="pres">
      <dgm:prSet presAssocID="{E9EA484D-B3F6-4189-A1B0-B10614E6521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3976028-0F73-4406-ADA3-6676AE9BDE96}" type="presOf" srcId="{021A525E-8735-4101-B3A9-7F4E36A86553}" destId="{F6726EE7-DCE5-48A9-B6E7-C2F26244646A}" srcOrd="0" destOrd="0" presId="urn:microsoft.com/office/officeart/2005/8/layout/vList4#14"/>
    <dgm:cxn modelId="{E7B96821-8DAE-4CB8-AF5B-D630D4C65FE4}" type="presOf" srcId="{11D68BAA-7DDA-40F9-A5E1-BBD79AE7984C}" destId="{5F792261-A70C-4FE4-8219-7B451FF33CB2}" srcOrd="1" destOrd="0" presId="urn:microsoft.com/office/officeart/2005/8/layout/vList4#14"/>
    <dgm:cxn modelId="{C5BE8694-E98D-4475-951C-0E0D0808004E}" type="presOf" srcId="{E9EA484D-B3F6-4189-A1B0-B10614E6521A}" destId="{F45A8DBD-E2D6-41EA-8F54-EEB79B9BB6BC}" srcOrd="0" destOrd="0" presId="urn:microsoft.com/office/officeart/2005/8/layout/vList4#14"/>
    <dgm:cxn modelId="{7EF62974-E146-4869-A16A-AA6B9BAD35E6}" srcId="{57C35C94-7084-4942-A489-B442B120259F}" destId="{021A525E-8735-4101-B3A9-7F4E36A86553}" srcOrd="1" destOrd="0" parTransId="{2F79E98E-973C-40E8-A1A2-CEF34D1A3E55}" sibTransId="{33924B8B-DA9B-429D-9CA1-10C70654C4A7}"/>
    <dgm:cxn modelId="{247CE8E3-DF33-4583-81C8-D52491FC6FC9}" type="presOf" srcId="{57C35C94-7084-4942-A489-B442B120259F}" destId="{94AC214C-2792-4B29-BC14-E4F1B471E4C1}" srcOrd="0" destOrd="0" presId="urn:microsoft.com/office/officeart/2005/8/layout/vList4#14"/>
    <dgm:cxn modelId="{4A4EA94B-B66D-4724-A7EA-7B7EABE57E3A}" type="presOf" srcId="{11D68BAA-7DDA-40F9-A5E1-BBD79AE7984C}" destId="{70831909-2237-49F3-9383-7179FB5961A2}" srcOrd="0" destOrd="0" presId="urn:microsoft.com/office/officeart/2005/8/layout/vList4#14"/>
    <dgm:cxn modelId="{62003B66-B1C9-47BE-9402-897E3FA900BC}" srcId="{57C35C94-7084-4942-A489-B442B120259F}" destId="{11D68BAA-7DDA-40F9-A5E1-BBD79AE7984C}" srcOrd="0" destOrd="0" parTransId="{9D435819-4A91-4239-851D-1E82925475B6}" sibTransId="{C1277B18-6F45-4E78-9CF9-21D6B3913426}"/>
    <dgm:cxn modelId="{B4B78A6A-2F87-4D61-947B-BDFF41EFD32D}" srcId="{57C35C94-7084-4942-A489-B442B120259F}" destId="{E9EA484D-B3F6-4189-A1B0-B10614E6521A}" srcOrd="2" destOrd="0" parTransId="{41269D22-247E-488C-8807-164AD6A7C546}" sibTransId="{F51889B3-76F4-4EAB-9B6B-85BA7C1CE3B4}"/>
    <dgm:cxn modelId="{9FDD0782-A307-4B12-B980-5467EF32C70A}" type="presOf" srcId="{021A525E-8735-4101-B3A9-7F4E36A86553}" destId="{7DF771F8-95FE-458D-A380-F07DF47846D0}" srcOrd="1" destOrd="0" presId="urn:microsoft.com/office/officeart/2005/8/layout/vList4#14"/>
    <dgm:cxn modelId="{7A93D3F4-F909-4361-ADFA-094202219C95}" type="presOf" srcId="{E9EA484D-B3F6-4189-A1B0-B10614E6521A}" destId="{7D8E348C-A93E-49BB-B72F-732907D2FDB6}" srcOrd="1" destOrd="0" presId="urn:microsoft.com/office/officeart/2005/8/layout/vList4#14"/>
    <dgm:cxn modelId="{A7500D35-3266-4B5F-849C-6C502EC52B51}" type="presParOf" srcId="{94AC214C-2792-4B29-BC14-E4F1B471E4C1}" destId="{C69CB72F-643E-47A3-A202-4C42016AA395}" srcOrd="0" destOrd="0" presId="urn:microsoft.com/office/officeart/2005/8/layout/vList4#14"/>
    <dgm:cxn modelId="{9EEADB23-EE0C-470D-801A-DE676AD4F847}" type="presParOf" srcId="{C69CB72F-643E-47A3-A202-4C42016AA395}" destId="{70831909-2237-49F3-9383-7179FB5961A2}" srcOrd="0" destOrd="0" presId="urn:microsoft.com/office/officeart/2005/8/layout/vList4#14"/>
    <dgm:cxn modelId="{F415F066-171A-4BA0-A62B-980DEAF8359F}" type="presParOf" srcId="{C69CB72F-643E-47A3-A202-4C42016AA395}" destId="{29DDC768-489B-4B71-BD32-B1277B37FCFE}" srcOrd="1" destOrd="0" presId="urn:microsoft.com/office/officeart/2005/8/layout/vList4#14"/>
    <dgm:cxn modelId="{266B00C9-DDF7-4104-8A0A-AB7CED1A8E7F}" type="presParOf" srcId="{C69CB72F-643E-47A3-A202-4C42016AA395}" destId="{5F792261-A70C-4FE4-8219-7B451FF33CB2}" srcOrd="2" destOrd="0" presId="urn:microsoft.com/office/officeart/2005/8/layout/vList4#14"/>
    <dgm:cxn modelId="{89E31C7B-4990-48F8-8328-C62998CF3305}" type="presParOf" srcId="{94AC214C-2792-4B29-BC14-E4F1B471E4C1}" destId="{AEB8A53D-1607-4C47-A4B3-AD267B8B5009}" srcOrd="1" destOrd="0" presId="urn:microsoft.com/office/officeart/2005/8/layout/vList4#14"/>
    <dgm:cxn modelId="{656059BB-6DFB-4434-A6F5-B9A4833B9B83}" type="presParOf" srcId="{94AC214C-2792-4B29-BC14-E4F1B471E4C1}" destId="{89758CD6-0D34-4B3D-AED2-3C791BA2AEF8}" srcOrd="2" destOrd="0" presId="urn:microsoft.com/office/officeart/2005/8/layout/vList4#14"/>
    <dgm:cxn modelId="{49A62F5A-F363-40A9-A82E-7C1781B6E3B1}" type="presParOf" srcId="{89758CD6-0D34-4B3D-AED2-3C791BA2AEF8}" destId="{F6726EE7-DCE5-48A9-B6E7-C2F26244646A}" srcOrd="0" destOrd="0" presId="urn:microsoft.com/office/officeart/2005/8/layout/vList4#14"/>
    <dgm:cxn modelId="{4F604DB6-A250-4C00-87F4-DD8C6BF091EE}" type="presParOf" srcId="{89758CD6-0D34-4B3D-AED2-3C791BA2AEF8}" destId="{1CB4DF41-B30A-4759-8B27-84B12F42EBCD}" srcOrd="1" destOrd="0" presId="urn:microsoft.com/office/officeart/2005/8/layout/vList4#14"/>
    <dgm:cxn modelId="{4651E25E-994C-476B-8902-B3B8A4BBCA1D}" type="presParOf" srcId="{89758CD6-0D34-4B3D-AED2-3C791BA2AEF8}" destId="{7DF771F8-95FE-458D-A380-F07DF47846D0}" srcOrd="2" destOrd="0" presId="urn:microsoft.com/office/officeart/2005/8/layout/vList4#14"/>
    <dgm:cxn modelId="{71D70C56-7AF9-4F8D-87CE-7BD6ABCA6E9D}" type="presParOf" srcId="{94AC214C-2792-4B29-BC14-E4F1B471E4C1}" destId="{E6173F28-BC7C-417C-A86A-2670B715E955}" srcOrd="3" destOrd="0" presId="urn:microsoft.com/office/officeart/2005/8/layout/vList4#14"/>
    <dgm:cxn modelId="{2E0CD78C-21B1-4DDB-8956-37556F68ADF6}" type="presParOf" srcId="{94AC214C-2792-4B29-BC14-E4F1B471E4C1}" destId="{6B4086D1-CC07-47B8-9184-D78A3C7E6AE9}" srcOrd="4" destOrd="0" presId="urn:microsoft.com/office/officeart/2005/8/layout/vList4#14"/>
    <dgm:cxn modelId="{D6E3CA7D-7220-42C1-9244-4EEECA440618}" type="presParOf" srcId="{6B4086D1-CC07-47B8-9184-D78A3C7E6AE9}" destId="{F45A8DBD-E2D6-41EA-8F54-EEB79B9BB6BC}" srcOrd="0" destOrd="0" presId="urn:microsoft.com/office/officeart/2005/8/layout/vList4#14"/>
    <dgm:cxn modelId="{943A8C89-CA9C-4048-9CEB-BB95ACFE23A1}" type="presParOf" srcId="{6B4086D1-CC07-47B8-9184-D78A3C7E6AE9}" destId="{F12DC718-ED00-4365-A30B-C1F53B3DF0D8}" srcOrd="1" destOrd="0" presId="urn:microsoft.com/office/officeart/2005/8/layout/vList4#14"/>
    <dgm:cxn modelId="{47755943-2615-4F54-A5A1-160E2A0AEC21}" type="presParOf" srcId="{6B4086D1-CC07-47B8-9184-D78A3C7E6AE9}" destId="{7D8E348C-A93E-49BB-B72F-732907D2FDB6}" srcOrd="2" destOrd="0" presId="urn:microsoft.com/office/officeart/2005/8/layout/vList4#14"/>
  </dgm:cxnLst>
  <dgm:bg/>
  <dgm:whole>
    <a:ln>
      <a:gradFill>
        <a:gsLst>
          <a:gs pos="0">
            <a:srgbClr val="000000"/>
          </a:gs>
          <a:gs pos="20000">
            <a:srgbClr val="000040"/>
          </a:gs>
          <a:gs pos="50000">
            <a:srgbClr val="400040"/>
          </a:gs>
          <a:gs pos="75000">
            <a:srgbClr val="8F0040"/>
          </a:gs>
          <a:gs pos="89999">
            <a:srgbClr val="F27300"/>
          </a:gs>
          <a:gs pos="100000">
            <a:srgbClr val="FFBF00"/>
          </a:gs>
        </a:gsLst>
        <a:lin ang="5400000" scaled="0"/>
      </a:gradFill>
    </a:ln>
  </dgm:whole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7C35C94-7084-4942-A489-B442B120259F}" type="doc">
      <dgm:prSet loTypeId="urn:microsoft.com/office/officeart/2005/8/layout/vList4#1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1D68BAA-7DDA-40F9-A5E1-BBD79AE7984C}">
      <dgm:prSet phldrT="[Text]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l-GR" b="1" dirty="0" smtClean="0">
              <a:solidFill>
                <a:srgbClr val="002060"/>
              </a:solidFill>
            </a:rPr>
            <a:t>ΝΑΥΑΓΟΣΩΣΤΙΚΗ – ΤΕΧΝΙΚΕΣ ΔΙΑΣΩΣΗΣ ΣΤΟ ΥΓΡΟ ΣΤΟΙΧΕΙΟ – ΜΕΘΟΔΟΙ ΑΥΤΟΠΡΟΣΤΑΣΙΑΣ</a:t>
          </a:r>
        </a:p>
        <a:p>
          <a:r>
            <a:rPr lang="el-GR" b="1" dirty="0" smtClean="0">
              <a:solidFill>
                <a:srgbClr val="002060"/>
              </a:solidFill>
            </a:rPr>
            <a:t>ΑΠΑΡΑΙΤΗΤΟΣ ΕΞΟΠΛΙΣΜΟΣ (Μαγιό &amp; Πετσέτα)</a:t>
          </a:r>
          <a:endParaRPr lang="el-GR" b="1" dirty="0">
            <a:solidFill>
              <a:srgbClr val="002060"/>
            </a:solidFill>
          </a:endParaRPr>
        </a:p>
      </dgm:t>
    </dgm:pt>
    <dgm:pt modelId="{9D435819-4A91-4239-851D-1E82925475B6}" type="parTrans" cxnId="{62003B66-B1C9-47BE-9402-897E3FA900BC}">
      <dgm:prSet/>
      <dgm:spPr/>
      <dgm:t>
        <a:bodyPr/>
        <a:lstStyle/>
        <a:p>
          <a:endParaRPr lang="el-GR"/>
        </a:p>
      </dgm:t>
    </dgm:pt>
    <dgm:pt modelId="{C1277B18-6F45-4E78-9CF9-21D6B3913426}" type="sibTrans" cxnId="{62003B66-B1C9-47BE-9402-897E3FA900BC}">
      <dgm:prSet/>
      <dgm:spPr/>
      <dgm:t>
        <a:bodyPr/>
        <a:lstStyle/>
        <a:p>
          <a:endParaRPr lang="el-GR"/>
        </a:p>
      </dgm:t>
    </dgm:pt>
    <dgm:pt modelId="{021A525E-8735-4101-B3A9-7F4E36A86553}">
      <dgm:prSet phldrT="[Text]"/>
      <dgm:spPr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l-GR" dirty="0" smtClean="0"/>
            <a:t>Α’ ΒΟΗΘΕΙΕΣ – ΚΑΡΔΙΟΠΝΕΥΜΟΝΙΚΗ  ΑΝΑΖΩΟΓΟΝΗΣΗ (ΚΑΡΠΑ)</a:t>
          </a:r>
        </a:p>
        <a:p>
          <a:r>
            <a:rPr lang="el-GR" dirty="0" smtClean="0"/>
            <a:t>ΘΕΩΡΗΤΙΚΗ – ΠΡΑΚΤΙΚΗ ΕΚΠΑΙΔΕΥΣΗ  </a:t>
          </a:r>
          <a:endParaRPr lang="el-GR" dirty="0"/>
        </a:p>
      </dgm:t>
    </dgm:pt>
    <dgm:pt modelId="{2F79E98E-973C-40E8-A1A2-CEF34D1A3E55}" type="parTrans" cxnId="{7EF62974-E146-4869-A16A-AA6B9BAD35E6}">
      <dgm:prSet/>
      <dgm:spPr/>
      <dgm:t>
        <a:bodyPr/>
        <a:lstStyle/>
        <a:p>
          <a:endParaRPr lang="el-GR"/>
        </a:p>
      </dgm:t>
    </dgm:pt>
    <dgm:pt modelId="{33924B8B-DA9B-429D-9CA1-10C70654C4A7}" type="sibTrans" cxnId="{7EF62974-E146-4869-A16A-AA6B9BAD35E6}">
      <dgm:prSet/>
      <dgm:spPr/>
      <dgm:t>
        <a:bodyPr/>
        <a:lstStyle/>
        <a:p>
          <a:endParaRPr lang="el-GR"/>
        </a:p>
      </dgm:t>
    </dgm:pt>
    <dgm:pt modelId="{E9EA484D-B3F6-4189-A1B0-B10614E6521A}">
      <dgm:prSet phldrT="[Text]"/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>
          <a:outerShdw blurRad="50800" dist="2540000" dir="21540000" sx="200000" sy="200000" algn="ctr" rotWithShape="0">
            <a:srgbClr val="000000">
              <a:alpha val="0"/>
            </a:srgbClr>
          </a:outerShdw>
        </a:effectLst>
      </dgm:spPr>
      <dgm:t>
        <a:bodyPr/>
        <a:lstStyle/>
        <a:p>
          <a:r>
            <a:rPr lang="el-GR" dirty="0" smtClean="0"/>
            <a:t>  </a:t>
          </a:r>
        </a:p>
      </dgm:t>
    </dgm:pt>
    <dgm:pt modelId="{41269D22-247E-488C-8807-164AD6A7C546}" type="parTrans" cxnId="{B4B78A6A-2F87-4D61-947B-BDFF41EFD32D}">
      <dgm:prSet/>
      <dgm:spPr/>
      <dgm:t>
        <a:bodyPr/>
        <a:lstStyle/>
        <a:p>
          <a:endParaRPr lang="el-GR"/>
        </a:p>
      </dgm:t>
    </dgm:pt>
    <dgm:pt modelId="{F51889B3-76F4-4EAB-9B6B-85BA7C1CE3B4}" type="sibTrans" cxnId="{B4B78A6A-2F87-4D61-947B-BDFF41EFD32D}">
      <dgm:prSet/>
      <dgm:spPr/>
      <dgm:t>
        <a:bodyPr/>
        <a:lstStyle/>
        <a:p>
          <a:endParaRPr lang="el-GR"/>
        </a:p>
      </dgm:t>
    </dgm:pt>
    <dgm:pt modelId="{94AC214C-2792-4B29-BC14-E4F1B471E4C1}" type="pres">
      <dgm:prSet presAssocID="{57C35C94-7084-4942-A489-B442B12025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69CB72F-643E-47A3-A202-4C42016AA395}" type="pres">
      <dgm:prSet presAssocID="{11D68BAA-7DDA-40F9-A5E1-BBD79AE7984C}" presName="comp" presStyleCnt="0"/>
      <dgm:spPr/>
    </dgm:pt>
    <dgm:pt modelId="{70831909-2237-49F3-9383-7179FB5961A2}" type="pres">
      <dgm:prSet presAssocID="{11D68BAA-7DDA-40F9-A5E1-BBD79AE7984C}" presName="box" presStyleLbl="node1" presStyleIdx="0" presStyleCnt="3"/>
      <dgm:spPr/>
      <dgm:t>
        <a:bodyPr/>
        <a:lstStyle/>
        <a:p>
          <a:endParaRPr lang="el-GR"/>
        </a:p>
      </dgm:t>
    </dgm:pt>
    <dgm:pt modelId="{29DDC768-489B-4B71-BD32-B1277B37FCFE}" type="pres">
      <dgm:prSet presAssocID="{11D68BAA-7DDA-40F9-A5E1-BBD79AE7984C}" presName="img" presStyleLbl="fgImgPlace1" presStyleIdx="0" presStyleCnt="3" custScaleX="97489" custScaleY="74546" custLinFactNeighborY="1659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5F792261-A70C-4FE4-8219-7B451FF33CB2}" type="pres">
      <dgm:prSet presAssocID="{11D68BAA-7DDA-40F9-A5E1-BBD79AE7984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EB8A53D-1607-4C47-A4B3-AD267B8B5009}" type="pres">
      <dgm:prSet presAssocID="{C1277B18-6F45-4E78-9CF9-21D6B3913426}" presName="spacer" presStyleCnt="0"/>
      <dgm:spPr/>
    </dgm:pt>
    <dgm:pt modelId="{89758CD6-0D34-4B3D-AED2-3C791BA2AEF8}" type="pres">
      <dgm:prSet presAssocID="{021A525E-8735-4101-B3A9-7F4E36A86553}" presName="comp" presStyleCnt="0"/>
      <dgm:spPr/>
    </dgm:pt>
    <dgm:pt modelId="{F6726EE7-DCE5-48A9-B6E7-C2F26244646A}" type="pres">
      <dgm:prSet presAssocID="{021A525E-8735-4101-B3A9-7F4E36A86553}" presName="box" presStyleLbl="node1" presStyleIdx="1" presStyleCnt="3" custScaleY="98447"/>
      <dgm:spPr/>
      <dgm:t>
        <a:bodyPr/>
        <a:lstStyle/>
        <a:p>
          <a:endParaRPr lang="el-GR"/>
        </a:p>
      </dgm:t>
    </dgm:pt>
    <dgm:pt modelId="{1CB4DF41-B30A-4759-8B27-84B12F42EBCD}" type="pres">
      <dgm:prSet presAssocID="{021A525E-8735-4101-B3A9-7F4E36A86553}" presName="img" presStyleLbl="fgImgPlace1" presStyleIdx="1" presStyleCnt="3" custScaleY="80000" custLinFactNeighborY="1454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7DF771F8-95FE-458D-A380-F07DF47846D0}" type="pres">
      <dgm:prSet presAssocID="{021A525E-8735-4101-B3A9-7F4E36A8655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6173F28-BC7C-417C-A86A-2670B715E955}" type="pres">
      <dgm:prSet presAssocID="{33924B8B-DA9B-429D-9CA1-10C70654C4A7}" presName="spacer" presStyleCnt="0"/>
      <dgm:spPr/>
    </dgm:pt>
    <dgm:pt modelId="{6B4086D1-CC07-47B8-9184-D78A3C7E6AE9}" type="pres">
      <dgm:prSet presAssocID="{E9EA484D-B3F6-4189-A1B0-B10614E6521A}" presName="comp" presStyleCnt="0"/>
      <dgm:spPr/>
    </dgm:pt>
    <dgm:pt modelId="{F45A8DBD-E2D6-41EA-8F54-EEB79B9BB6BC}" type="pres">
      <dgm:prSet presAssocID="{E9EA484D-B3F6-4189-A1B0-B10614E6521A}" presName="box" presStyleLbl="node1" presStyleIdx="2" presStyleCnt="3"/>
      <dgm:spPr/>
      <dgm:t>
        <a:bodyPr/>
        <a:lstStyle/>
        <a:p>
          <a:endParaRPr lang="el-GR"/>
        </a:p>
      </dgm:t>
    </dgm:pt>
    <dgm:pt modelId="{F12DC718-ED00-4365-A30B-C1F53B3DF0D8}" type="pres">
      <dgm:prSet presAssocID="{E9EA484D-B3F6-4189-A1B0-B10614E6521A}" presName="img" presStyleLbl="fgImgPlace1" presStyleIdx="2" presStyleCnt="3" custScaleY="78636" custLinFactNeighborY="14545"/>
      <dgm:spPr>
        <a:blipFill rotWithShape="0">
          <a:blip xmlns:r="http://schemas.openxmlformats.org/officeDocument/2006/relationships" r:embed="rId3">
            <a:lum bright="-8000"/>
          </a:blip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7D8E348C-A93E-49BB-B72F-732907D2FDB6}" type="pres">
      <dgm:prSet presAssocID="{E9EA484D-B3F6-4189-A1B0-B10614E6521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504FCE9-FA7E-4657-B0AF-5F564DA4D0A1}" type="presOf" srcId="{021A525E-8735-4101-B3A9-7F4E36A86553}" destId="{F6726EE7-DCE5-48A9-B6E7-C2F26244646A}" srcOrd="0" destOrd="0" presId="urn:microsoft.com/office/officeart/2005/8/layout/vList4#15"/>
    <dgm:cxn modelId="{7EF62974-E146-4869-A16A-AA6B9BAD35E6}" srcId="{57C35C94-7084-4942-A489-B442B120259F}" destId="{021A525E-8735-4101-B3A9-7F4E36A86553}" srcOrd="1" destOrd="0" parTransId="{2F79E98E-973C-40E8-A1A2-CEF34D1A3E55}" sibTransId="{33924B8B-DA9B-429D-9CA1-10C70654C4A7}"/>
    <dgm:cxn modelId="{26A4EDB4-7CCE-423E-B0F3-3474BB808651}" type="presOf" srcId="{11D68BAA-7DDA-40F9-A5E1-BBD79AE7984C}" destId="{5F792261-A70C-4FE4-8219-7B451FF33CB2}" srcOrd="1" destOrd="0" presId="urn:microsoft.com/office/officeart/2005/8/layout/vList4#15"/>
    <dgm:cxn modelId="{D711E91B-DA08-4B2E-B58E-0E261E74FCE6}" type="presOf" srcId="{11D68BAA-7DDA-40F9-A5E1-BBD79AE7984C}" destId="{70831909-2237-49F3-9383-7179FB5961A2}" srcOrd="0" destOrd="0" presId="urn:microsoft.com/office/officeart/2005/8/layout/vList4#15"/>
    <dgm:cxn modelId="{BF734CA2-C25C-4AE8-B77C-C6FA5A55F9AF}" type="presOf" srcId="{E9EA484D-B3F6-4189-A1B0-B10614E6521A}" destId="{7D8E348C-A93E-49BB-B72F-732907D2FDB6}" srcOrd="1" destOrd="0" presId="urn:microsoft.com/office/officeart/2005/8/layout/vList4#15"/>
    <dgm:cxn modelId="{62003B66-B1C9-47BE-9402-897E3FA900BC}" srcId="{57C35C94-7084-4942-A489-B442B120259F}" destId="{11D68BAA-7DDA-40F9-A5E1-BBD79AE7984C}" srcOrd="0" destOrd="0" parTransId="{9D435819-4A91-4239-851D-1E82925475B6}" sibTransId="{C1277B18-6F45-4E78-9CF9-21D6B3913426}"/>
    <dgm:cxn modelId="{5537FDD7-1DFB-46FB-AEE3-45A851D4DFEF}" type="presOf" srcId="{E9EA484D-B3F6-4189-A1B0-B10614E6521A}" destId="{F45A8DBD-E2D6-41EA-8F54-EEB79B9BB6BC}" srcOrd="0" destOrd="0" presId="urn:microsoft.com/office/officeart/2005/8/layout/vList4#15"/>
    <dgm:cxn modelId="{B4B78A6A-2F87-4D61-947B-BDFF41EFD32D}" srcId="{57C35C94-7084-4942-A489-B442B120259F}" destId="{E9EA484D-B3F6-4189-A1B0-B10614E6521A}" srcOrd="2" destOrd="0" parTransId="{41269D22-247E-488C-8807-164AD6A7C546}" sibTransId="{F51889B3-76F4-4EAB-9B6B-85BA7C1CE3B4}"/>
    <dgm:cxn modelId="{BA983F08-A12C-4B2B-ADC5-4115DD7D741B}" type="presOf" srcId="{57C35C94-7084-4942-A489-B442B120259F}" destId="{94AC214C-2792-4B29-BC14-E4F1B471E4C1}" srcOrd="0" destOrd="0" presId="urn:microsoft.com/office/officeart/2005/8/layout/vList4#15"/>
    <dgm:cxn modelId="{E927D290-258D-4DE0-BC9C-AE70D09FA738}" type="presOf" srcId="{021A525E-8735-4101-B3A9-7F4E36A86553}" destId="{7DF771F8-95FE-458D-A380-F07DF47846D0}" srcOrd="1" destOrd="0" presId="urn:microsoft.com/office/officeart/2005/8/layout/vList4#15"/>
    <dgm:cxn modelId="{A9D2CB8F-E17F-4DB1-B151-5919817DEC65}" type="presParOf" srcId="{94AC214C-2792-4B29-BC14-E4F1B471E4C1}" destId="{C69CB72F-643E-47A3-A202-4C42016AA395}" srcOrd="0" destOrd="0" presId="urn:microsoft.com/office/officeart/2005/8/layout/vList4#15"/>
    <dgm:cxn modelId="{C48277BD-05CD-4465-9A21-C59359441A68}" type="presParOf" srcId="{C69CB72F-643E-47A3-A202-4C42016AA395}" destId="{70831909-2237-49F3-9383-7179FB5961A2}" srcOrd="0" destOrd="0" presId="urn:microsoft.com/office/officeart/2005/8/layout/vList4#15"/>
    <dgm:cxn modelId="{A5B3CC57-69EB-4C87-A47D-8495B81DACE1}" type="presParOf" srcId="{C69CB72F-643E-47A3-A202-4C42016AA395}" destId="{29DDC768-489B-4B71-BD32-B1277B37FCFE}" srcOrd="1" destOrd="0" presId="urn:microsoft.com/office/officeart/2005/8/layout/vList4#15"/>
    <dgm:cxn modelId="{DEA54152-9AE9-46F3-B03F-5051B5DE2200}" type="presParOf" srcId="{C69CB72F-643E-47A3-A202-4C42016AA395}" destId="{5F792261-A70C-4FE4-8219-7B451FF33CB2}" srcOrd="2" destOrd="0" presId="urn:microsoft.com/office/officeart/2005/8/layout/vList4#15"/>
    <dgm:cxn modelId="{B900F24C-A6DB-42D8-9364-16E1808A86A3}" type="presParOf" srcId="{94AC214C-2792-4B29-BC14-E4F1B471E4C1}" destId="{AEB8A53D-1607-4C47-A4B3-AD267B8B5009}" srcOrd="1" destOrd="0" presId="urn:microsoft.com/office/officeart/2005/8/layout/vList4#15"/>
    <dgm:cxn modelId="{B84E43CE-755C-45C0-BB4A-AD28A7D33B51}" type="presParOf" srcId="{94AC214C-2792-4B29-BC14-E4F1B471E4C1}" destId="{89758CD6-0D34-4B3D-AED2-3C791BA2AEF8}" srcOrd="2" destOrd="0" presId="urn:microsoft.com/office/officeart/2005/8/layout/vList4#15"/>
    <dgm:cxn modelId="{8FE52E84-3B5D-436D-83D6-78C3B059F059}" type="presParOf" srcId="{89758CD6-0D34-4B3D-AED2-3C791BA2AEF8}" destId="{F6726EE7-DCE5-48A9-B6E7-C2F26244646A}" srcOrd="0" destOrd="0" presId="urn:microsoft.com/office/officeart/2005/8/layout/vList4#15"/>
    <dgm:cxn modelId="{F85016F5-A32E-47A9-9033-2C1B3AD5832F}" type="presParOf" srcId="{89758CD6-0D34-4B3D-AED2-3C791BA2AEF8}" destId="{1CB4DF41-B30A-4759-8B27-84B12F42EBCD}" srcOrd="1" destOrd="0" presId="urn:microsoft.com/office/officeart/2005/8/layout/vList4#15"/>
    <dgm:cxn modelId="{48B9C38D-CD5C-49B0-BFF0-9980AC91F1AA}" type="presParOf" srcId="{89758CD6-0D34-4B3D-AED2-3C791BA2AEF8}" destId="{7DF771F8-95FE-458D-A380-F07DF47846D0}" srcOrd="2" destOrd="0" presId="urn:microsoft.com/office/officeart/2005/8/layout/vList4#15"/>
    <dgm:cxn modelId="{5278A3D3-965C-4035-B4D6-6EA1B600FE58}" type="presParOf" srcId="{94AC214C-2792-4B29-BC14-E4F1B471E4C1}" destId="{E6173F28-BC7C-417C-A86A-2670B715E955}" srcOrd="3" destOrd="0" presId="urn:microsoft.com/office/officeart/2005/8/layout/vList4#15"/>
    <dgm:cxn modelId="{A40EBA35-78D2-4838-88A0-2434C74E77FF}" type="presParOf" srcId="{94AC214C-2792-4B29-BC14-E4F1B471E4C1}" destId="{6B4086D1-CC07-47B8-9184-D78A3C7E6AE9}" srcOrd="4" destOrd="0" presId="urn:microsoft.com/office/officeart/2005/8/layout/vList4#15"/>
    <dgm:cxn modelId="{21E59AA4-C309-459F-86BA-220EAA09FA54}" type="presParOf" srcId="{6B4086D1-CC07-47B8-9184-D78A3C7E6AE9}" destId="{F45A8DBD-E2D6-41EA-8F54-EEB79B9BB6BC}" srcOrd="0" destOrd="0" presId="urn:microsoft.com/office/officeart/2005/8/layout/vList4#15"/>
    <dgm:cxn modelId="{7A3732A0-E22E-4E97-AA17-27DD00F733FB}" type="presParOf" srcId="{6B4086D1-CC07-47B8-9184-D78A3C7E6AE9}" destId="{F12DC718-ED00-4365-A30B-C1F53B3DF0D8}" srcOrd="1" destOrd="0" presId="urn:microsoft.com/office/officeart/2005/8/layout/vList4#15"/>
    <dgm:cxn modelId="{7343F261-E6F9-47AA-AFAD-D48A8E538775}" type="presParOf" srcId="{6B4086D1-CC07-47B8-9184-D78A3C7E6AE9}" destId="{7D8E348C-A93E-49BB-B72F-732907D2FDB6}" srcOrd="2" destOrd="0" presId="urn:microsoft.com/office/officeart/2005/8/layout/vList4#15"/>
  </dgm:cxnLst>
  <dgm:bg/>
  <dgm:whole>
    <a:ln>
      <a:gradFill>
        <a:gsLst>
          <a:gs pos="0">
            <a:srgbClr val="000000"/>
          </a:gs>
          <a:gs pos="20000">
            <a:srgbClr val="000040"/>
          </a:gs>
          <a:gs pos="50000">
            <a:srgbClr val="400040"/>
          </a:gs>
          <a:gs pos="75000">
            <a:srgbClr val="8F0040"/>
          </a:gs>
          <a:gs pos="89999">
            <a:srgbClr val="F27300"/>
          </a:gs>
          <a:gs pos="100000">
            <a:srgbClr val="FFBF00"/>
          </a:gs>
        </a:gsLst>
        <a:lin ang="5400000" scaled="0"/>
      </a:gradFill>
    </a:ln>
  </dgm:whole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7C35C94-7084-4942-A489-B442B120259F}" type="doc">
      <dgm:prSet loTypeId="urn:microsoft.com/office/officeart/2005/8/layout/vList4#1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1D68BAA-7DDA-40F9-A5E1-BBD79AE7984C}">
      <dgm:prSet phldrT="[Text]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endParaRPr lang="el-GR" b="1" dirty="0" smtClean="0">
            <a:solidFill>
              <a:srgbClr val="002060"/>
            </a:solidFill>
          </a:endParaRPr>
        </a:p>
      </dgm:t>
    </dgm:pt>
    <dgm:pt modelId="{9D435819-4A91-4239-851D-1E82925475B6}" type="parTrans" cxnId="{62003B66-B1C9-47BE-9402-897E3FA900BC}">
      <dgm:prSet/>
      <dgm:spPr/>
      <dgm:t>
        <a:bodyPr/>
        <a:lstStyle/>
        <a:p>
          <a:endParaRPr lang="el-GR"/>
        </a:p>
      </dgm:t>
    </dgm:pt>
    <dgm:pt modelId="{C1277B18-6F45-4E78-9CF9-21D6B3913426}" type="sibTrans" cxnId="{62003B66-B1C9-47BE-9402-897E3FA900BC}">
      <dgm:prSet/>
      <dgm:spPr/>
      <dgm:t>
        <a:bodyPr/>
        <a:lstStyle/>
        <a:p>
          <a:endParaRPr lang="el-GR"/>
        </a:p>
      </dgm:t>
    </dgm:pt>
    <dgm:pt modelId="{021A525E-8735-4101-B3A9-7F4E36A86553}">
      <dgm:prSet phldrT="[Text]" custT="1"/>
      <dgm:spPr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l-GR" sz="2000" b="1" dirty="0" smtClean="0">
              <a:solidFill>
                <a:srgbClr val="002060"/>
              </a:solidFill>
            </a:rPr>
            <a:t>ΕΛΕΥΘΕΡΕΣ ΔΗΜΙΟΥΡΓΙΚΕΣ ΔΡΑΣΕΙΣ</a:t>
          </a:r>
        </a:p>
        <a:p>
          <a:r>
            <a:rPr lang="el-GR" sz="2000" b="1" dirty="0" smtClean="0">
              <a:solidFill>
                <a:srgbClr val="002060"/>
              </a:solidFill>
            </a:rPr>
            <a:t>ΣΩΣΤΙΚΑ ΜΕΣΑ – ΣΩΣΙΒΙΑ – ΛΕΜΒΟΙ </a:t>
          </a:r>
        </a:p>
        <a:p>
          <a:r>
            <a:rPr lang="el-GR" sz="2000" dirty="0" smtClean="0"/>
            <a:t> </a:t>
          </a:r>
          <a:endParaRPr lang="el-GR" sz="2000" dirty="0"/>
        </a:p>
      </dgm:t>
    </dgm:pt>
    <dgm:pt modelId="{2F79E98E-973C-40E8-A1A2-CEF34D1A3E55}" type="parTrans" cxnId="{7EF62974-E146-4869-A16A-AA6B9BAD35E6}">
      <dgm:prSet/>
      <dgm:spPr/>
      <dgm:t>
        <a:bodyPr/>
        <a:lstStyle/>
        <a:p>
          <a:endParaRPr lang="el-GR"/>
        </a:p>
      </dgm:t>
    </dgm:pt>
    <dgm:pt modelId="{33924B8B-DA9B-429D-9CA1-10C70654C4A7}" type="sibTrans" cxnId="{7EF62974-E146-4869-A16A-AA6B9BAD35E6}">
      <dgm:prSet/>
      <dgm:spPr/>
      <dgm:t>
        <a:bodyPr/>
        <a:lstStyle/>
        <a:p>
          <a:endParaRPr lang="el-GR"/>
        </a:p>
      </dgm:t>
    </dgm:pt>
    <dgm:pt modelId="{94AC214C-2792-4B29-BC14-E4F1B471E4C1}" type="pres">
      <dgm:prSet presAssocID="{57C35C94-7084-4942-A489-B442B12025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69CB72F-643E-47A3-A202-4C42016AA395}" type="pres">
      <dgm:prSet presAssocID="{11D68BAA-7DDA-40F9-A5E1-BBD79AE7984C}" presName="comp" presStyleCnt="0"/>
      <dgm:spPr/>
    </dgm:pt>
    <dgm:pt modelId="{70831909-2237-49F3-9383-7179FB5961A2}" type="pres">
      <dgm:prSet presAssocID="{11D68BAA-7DDA-40F9-A5E1-BBD79AE7984C}" presName="box" presStyleLbl="node1" presStyleIdx="0" presStyleCnt="2"/>
      <dgm:spPr/>
      <dgm:t>
        <a:bodyPr/>
        <a:lstStyle/>
        <a:p>
          <a:endParaRPr lang="el-GR"/>
        </a:p>
      </dgm:t>
    </dgm:pt>
    <dgm:pt modelId="{29DDC768-489B-4B71-BD32-B1277B37FCFE}" type="pres">
      <dgm:prSet presAssocID="{11D68BAA-7DDA-40F9-A5E1-BBD79AE7984C}" presName="img" presStyleLbl="fgImgPlace1" presStyleIdx="0" presStyleCnt="2" custScaleX="97489" custScaleY="74546" custLinFactNeighborY="1659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5F792261-A70C-4FE4-8219-7B451FF33CB2}" type="pres">
      <dgm:prSet presAssocID="{11D68BAA-7DDA-40F9-A5E1-BBD79AE7984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EB8A53D-1607-4C47-A4B3-AD267B8B5009}" type="pres">
      <dgm:prSet presAssocID="{C1277B18-6F45-4E78-9CF9-21D6B3913426}" presName="spacer" presStyleCnt="0"/>
      <dgm:spPr/>
    </dgm:pt>
    <dgm:pt modelId="{89758CD6-0D34-4B3D-AED2-3C791BA2AEF8}" type="pres">
      <dgm:prSet presAssocID="{021A525E-8735-4101-B3A9-7F4E36A86553}" presName="comp" presStyleCnt="0"/>
      <dgm:spPr/>
    </dgm:pt>
    <dgm:pt modelId="{F6726EE7-DCE5-48A9-B6E7-C2F26244646A}" type="pres">
      <dgm:prSet presAssocID="{021A525E-8735-4101-B3A9-7F4E36A86553}" presName="box" presStyleLbl="node1" presStyleIdx="1" presStyleCnt="2" custScaleY="98447"/>
      <dgm:spPr/>
      <dgm:t>
        <a:bodyPr/>
        <a:lstStyle/>
        <a:p>
          <a:endParaRPr lang="el-GR"/>
        </a:p>
      </dgm:t>
    </dgm:pt>
    <dgm:pt modelId="{1CB4DF41-B30A-4759-8B27-84B12F42EBCD}" type="pres">
      <dgm:prSet presAssocID="{021A525E-8735-4101-B3A9-7F4E36A86553}" presName="img" presStyleLbl="fgImgPlace1" presStyleIdx="1" presStyleCnt="2" custScaleY="80000" custLinFactNeighborY="1454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7DF771F8-95FE-458D-A380-F07DF47846D0}" type="pres">
      <dgm:prSet presAssocID="{021A525E-8735-4101-B3A9-7F4E36A86553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0202643-C976-43AC-9D4A-6E718CEF10F6}" type="presOf" srcId="{57C35C94-7084-4942-A489-B442B120259F}" destId="{94AC214C-2792-4B29-BC14-E4F1B471E4C1}" srcOrd="0" destOrd="0" presId="urn:microsoft.com/office/officeart/2005/8/layout/vList4#16"/>
    <dgm:cxn modelId="{7CB59824-47A7-44F0-8D1E-1657E5DDDD75}" type="presOf" srcId="{11D68BAA-7DDA-40F9-A5E1-BBD79AE7984C}" destId="{70831909-2237-49F3-9383-7179FB5961A2}" srcOrd="0" destOrd="0" presId="urn:microsoft.com/office/officeart/2005/8/layout/vList4#16"/>
    <dgm:cxn modelId="{651E65DD-02C8-40A4-BA5B-725C5A7BD1BC}" type="presOf" srcId="{021A525E-8735-4101-B3A9-7F4E36A86553}" destId="{7DF771F8-95FE-458D-A380-F07DF47846D0}" srcOrd="1" destOrd="0" presId="urn:microsoft.com/office/officeart/2005/8/layout/vList4#16"/>
    <dgm:cxn modelId="{8229F65C-3CF8-4940-B72D-59011765D28E}" type="presOf" srcId="{021A525E-8735-4101-B3A9-7F4E36A86553}" destId="{F6726EE7-DCE5-48A9-B6E7-C2F26244646A}" srcOrd="0" destOrd="0" presId="urn:microsoft.com/office/officeart/2005/8/layout/vList4#16"/>
    <dgm:cxn modelId="{7EF62974-E146-4869-A16A-AA6B9BAD35E6}" srcId="{57C35C94-7084-4942-A489-B442B120259F}" destId="{021A525E-8735-4101-B3A9-7F4E36A86553}" srcOrd="1" destOrd="0" parTransId="{2F79E98E-973C-40E8-A1A2-CEF34D1A3E55}" sibTransId="{33924B8B-DA9B-429D-9CA1-10C70654C4A7}"/>
    <dgm:cxn modelId="{62003B66-B1C9-47BE-9402-897E3FA900BC}" srcId="{57C35C94-7084-4942-A489-B442B120259F}" destId="{11D68BAA-7DDA-40F9-A5E1-BBD79AE7984C}" srcOrd="0" destOrd="0" parTransId="{9D435819-4A91-4239-851D-1E82925475B6}" sibTransId="{C1277B18-6F45-4E78-9CF9-21D6B3913426}"/>
    <dgm:cxn modelId="{7D783FD0-87A1-4599-92D6-39CC64130B9E}" type="presOf" srcId="{11D68BAA-7DDA-40F9-A5E1-BBD79AE7984C}" destId="{5F792261-A70C-4FE4-8219-7B451FF33CB2}" srcOrd="1" destOrd="0" presId="urn:microsoft.com/office/officeart/2005/8/layout/vList4#16"/>
    <dgm:cxn modelId="{A1AC406A-5953-43EB-9E2F-6411F88014A6}" type="presParOf" srcId="{94AC214C-2792-4B29-BC14-E4F1B471E4C1}" destId="{C69CB72F-643E-47A3-A202-4C42016AA395}" srcOrd="0" destOrd="0" presId="urn:microsoft.com/office/officeart/2005/8/layout/vList4#16"/>
    <dgm:cxn modelId="{DF6B6C49-CF97-41F9-952A-4B41496F1A59}" type="presParOf" srcId="{C69CB72F-643E-47A3-A202-4C42016AA395}" destId="{70831909-2237-49F3-9383-7179FB5961A2}" srcOrd="0" destOrd="0" presId="urn:microsoft.com/office/officeart/2005/8/layout/vList4#16"/>
    <dgm:cxn modelId="{ACCBE542-2C76-4399-ADA2-224D65A06024}" type="presParOf" srcId="{C69CB72F-643E-47A3-A202-4C42016AA395}" destId="{29DDC768-489B-4B71-BD32-B1277B37FCFE}" srcOrd="1" destOrd="0" presId="urn:microsoft.com/office/officeart/2005/8/layout/vList4#16"/>
    <dgm:cxn modelId="{5D2F3D3A-31C8-4277-B22B-1F64A0ECF2FE}" type="presParOf" srcId="{C69CB72F-643E-47A3-A202-4C42016AA395}" destId="{5F792261-A70C-4FE4-8219-7B451FF33CB2}" srcOrd="2" destOrd="0" presId="urn:microsoft.com/office/officeart/2005/8/layout/vList4#16"/>
    <dgm:cxn modelId="{B80CC772-98BB-4072-94A9-02B88A4BE3C0}" type="presParOf" srcId="{94AC214C-2792-4B29-BC14-E4F1B471E4C1}" destId="{AEB8A53D-1607-4C47-A4B3-AD267B8B5009}" srcOrd="1" destOrd="0" presId="urn:microsoft.com/office/officeart/2005/8/layout/vList4#16"/>
    <dgm:cxn modelId="{E4CA8AEB-A195-4AED-A13B-7FA4998C08DB}" type="presParOf" srcId="{94AC214C-2792-4B29-BC14-E4F1B471E4C1}" destId="{89758CD6-0D34-4B3D-AED2-3C791BA2AEF8}" srcOrd="2" destOrd="0" presId="urn:microsoft.com/office/officeart/2005/8/layout/vList4#16"/>
    <dgm:cxn modelId="{26E64C4B-91E2-4C64-91E2-2140253EA781}" type="presParOf" srcId="{89758CD6-0D34-4B3D-AED2-3C791BA2AEF8}" destId="{F6726EE7-DCE5-48A9-B6E7-C2F26244646A}" srcOrd="0" destOrd="0" presId="urn:microsoft.com/office/officeart/2005/8/layout/vList4#16"/>
    <dgm:cxn modelId="{9D5FFA5A-2496-4F40-82A5-170CDC5DD565}" type="presParOf" srcId="{89758CD6-0D34-4B3D-AED2-3C791BA2AEF8}" destId="{1CB4DF41-B30A-4759-8B27-84B12F42EBCD}" srcOrd="1" destOrd="0" presId="urn:microsoft.com/office/officeart/2005/8/layout/vList4#16"/>
    <dgm:cxn modelId="{5D98D4AC-D7C7-497D-9671-00BBE63994AF}" type="presParOf" srcId="{89758CD6-0D34-4B3D-AED2-3C791BA2AEF8}" destId="{7DF771F8-95FE-458D-A380-F07DF47846D0}" srcOrd="2" destOrd="0" presId="urn:microsoft.com/office/officeart/2005/8/layout/vList4#16"/>
  </dgm:cxnLst>
  <dgm:bg/>
  <dgm:whole>
    <a:ln>
      <a:gradFill>
        <a:gsLst>
          <a:gs pos="0">
            <a:srgbClr val="000000"/>
          </a:gs>
          <a:gs pos="20000">
            <a:srgbClr val="000040"/>
          </a:gs>
          <a:gs pos="50000">
            <a:srgbClr val="400040"/>
          </a:gs>
          <a:gs pos="75000">
            <a:srgbClr val="8F0040"/>
          </a:gs>
          <a:gs pos="89999">
            <a:srgbClr val="F27300"/>
          </a:gs>
          <a:gs pos="100000">
            <a:srgbClr val="FFBF00"/>
          </a:gs>
        </a:gsLst>
        <a:lin ang="5400000" scaled="0"/>
      </a:gradFill>
    </a:ln>
  </dgm:whole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7C35C94-7084-4942-A489-B442B120259F}" type="doc">
      <dgm:prSet loTypeId="urn:microsoft.com/office/officeart/2005/8/layout/vList4#1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94AC214C-2792-4B29-BC14-E4F1B471E4C1}" type="pres">
      <dgm:prSet presAssocID="{57C35C94-7084-4942-A489-B442B12025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</dgm:ptLst>
  <dgm:cxnLst>
    <dgm:cxn modelId="{4C8FED17-6138-4384-A9DF-32A4A590AFD3}" type="presOf" srcId="{57C35C94-7084-4942-A489-B442B120259F}" destId="{94AC214C-2792-4B29-BC14-E4F1B471E4C1}" srcOrd="0" destOrd="0" presId="urn:microsoft.com/office/officeart/2005/8/layout/vList4#17"/>
  </dgm:cxnLst>
  <dgm:bg/>
  <dgm:whole>
    <a:ln>
      <a:gradFill>
        <a:gsLst>
          <a:gs pos="0">
            <a:srgbClr val="000000"/>
          </a:gs>
          <a:gs pos="20000">
            <a:srgbClr val="000040"/>
          </a:gs>
          <a:gs pos="50000">
            <a:srgbClr val="400040"/>
          </a:gs>
          <a:gs pos="75000">
            <a:srgbClr val="8F0040"/>
          </a:gs>
          <a:gs pos="89999">
            <a:srgbClr val="F27300"/>
          </a:gs>
          <a:gs pos="100000">
            <a:srgbClr val="FFBF00"/>
          </a:gs>
        </a:gsLst>
        <a:lin ang="5400000" scaled="0"/>
      </a:gradFill>
    </a:ln>
  </dgm:whole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C35C94-7084-4942-A489-B442B120259F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1D68BAA-7DDA-40F9-A5E1-BBD79AE7984C}">
      <dgm:prSet phldrT="[Text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l-GR" dirty="0" smtClean="0"/>
            <a:t>ΜΕΘΟΔΙΚΗ ΠΡΟΕΤΟΙΜΑΣΙΑ</a:t>
          </a:r>
          <a:endParaRPr lang="el-GR" dirty="0"/>
        </a:p>
      </dgm:t>
    </dgm:pt>
    <dgm:pt modelId="{9D435819-4A91-4239-851D-1E82925475B6}" type="parTrans" cxnId="{62003B66-B1C9-47BE-9402-897E3FA900BC}">
      <dgm:prSet/>
      <dgm:spPr/>
      <dgm:t>
        <a:bodyPr/>
        <a:lstStyle/>
        <a:p>
          <a:endParaRPr lang="el-GR"/>
        </a:p>
      </dgm:t>
    </dgm:pt>
    <dgm:pt modelId="{C1277B18-6F45-4E78-9CF9-21D6B3913426}" type="sibTrans" cxnId="{62003B66-B1C9-47BE-9402-897E3FA900BC}">
      <dgm:prSet/>
      <dgm:spPr/>
      <dgm:t>
        <a:bodyPr/>
        <a:lstStyle/>
        <a:p>
          <a:endParaRPr lang="el-GR"/>
        </a:p>
      </dgm:t>
    </dgm:pt>
    <dgm:pt modelId="{848C2F90-CCAC-4FEE-9764-CFD7BDA98BB0}">
      <dgm:prSet phldrT="[Text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l-GR" dirty="0" smtClean="0"/>
            <a:t>ΣΥΝΑΡΜΟΛΟΓΗΣΗ   ΣΚΗΝΩΝ</a:t>
          </a:r>
          <a:endParaRPr lang="el-GR" dirty="0"/>
        </a:p>
      </dgm:t>
    </dgm:pt>
    <dgm:pt modelId="{B1010595-9BA0-4528-A2E4-F963E6F11173}" type="parTrans" cxnId="{38F78EA1-4A83-4301-9662-672F598A2C09}">
      <dgm:prSet/>
      <dgm:spPr/>
      <dgm:t>
        <a:bodyPr/>
        <a:lstStyle/>
        <a:p>
          <a:endParaRPr lang="el-GR"/>
        </a:p>
      </dgm:t>
    </dgm:pt>
    <dgm:pt modelId="{EAA382AD-9CD6-4558-A7AA-D3472D19D3FA}" type="sibTrans" cxnId="{38F78EA1-4A83-4301-9662-672F598A2C09}">
      <dgm:prSet/>
      <dgm:spPr/>
      <dgm:t>
        <a:bodyPr/>
        <a:lstStyle/>
        <a:p>
          <a:endParaRPr lang="el-GR"/>
        </a:p>
      </dgm:t>
    </dgm:pt>
    <dgm:pt modelId="{59B1D485-0F58-436F-BCA3-2FB20D3BDBBB}">
      <dgm:prSet phldrT="[Text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l-GR" dirty="0" smtClean="0"/>
            <a:t>ΟΡΘΗ ΧΡΗΣΗ ΕΞΟΠΛΙΣΜΟΥ</a:t>
          </a:r>
          <a:endParaRPr lang="el-GR" dirty="0"/>
        </a:p>
      </dgm:t>
    </dgm:pt>
    <dgm:pt modelId="{80284392-EE2B-4CCD-9F31-68CBC39C1567}" type="parTrans" cxnId="{9D37E0C1-02D2-4C60-B7E5-582AB9B76A88}">
      <dgm:prSet/>
      <dgm:spPr/>
      <dgm:t>
        <a:bodyPr/>
        <a:lstStyle/>
        <a:p>
          <a:endParaRPr lang="el-GR"/>
        </a:p>
      </dgm:t>
    </dgm:pt>
    <dgm:pt modelId="{0C485C61-7F7D-447E-BDD2-6B2E4172A167}" type="sibTrans" cxnId="{9D37E0C1-02D2-4C60-B7E5-582AB9B76A88}">
      <dgm:prSet/>
      <dgm:spPr/>
      <dgm:t>
        <a:bodyPr/>
        <a:lstStyle/>
        <a:p>
          <a:endParaRPr lang="el-GR"/>
        </a:p>
      </dgm:t>
    </dgm:pt>
    <dgm:pt modelId="{94AC214C-2792-4B29-BC14-E4F1B471E4C1}" type="pres">
      <dgm:prSet presAssocID="{57C35C94-7084-4942-A489-B442B12025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69CB72F-643E-47A3-A202-4C42016AA395}" type="pres">
      <dgm:prSet presAssocID="{11D68BAA-7DDA-40F9-A5E1-BBD79AE7984C}" presName="comp" presStyleCnt="0"/>
      <dgm:spPr/>
    </dgm:pt>
    <dgm:pt modelId="{70831909-2237-49F3-9383-7179FB5961A2}" type="pres">
      <dgm:prSet presAssocID="{11D68BAA-7DDA-40F9-A5E1-BBD79AE7984C}" presName="box" presStyleLbl="node1" presStyleIdx="0" presStyleCnt="1" custLinFactNeighborY="-3571"/>
      <dgm:spPr/>
      <dgm:t>
        <a:bodyPr/>
        <a:lstStyle/>
        <a:p>
          <a:endParaRPr lang="el-GR"/>
        </a:p>
      </dgm:t>
    </dgm:pt>
    <dgm:pt modelId="{29DDC768-489B-4B71-BD32-B1277B37FCFE}" type="pres">
      <dgm:prSet presAssocID="{11D68BAA-7DDA-40F9-A5E1-BBD79AE7984C}" presName="img" presStyleLbl="fgImgPlace1" presStyleIdx="0" presStyleCnt="1" custScaleY="75000"/>
      <dgm:spPr>
        <a:blipFill rotWithShape="0">
          <a:blip xmlns:r="http://schemas.openxmlformats.org/officeDocument/2006/relationships" r:embed="rId1">
            <a:lum bright="-14000"/>
          </a:blip>
          <a:stretch>
            <a:fillRect/>
          </a:stretch>
        </a:blipFill>
      </dgm:spPr>
    </dgm:pt>
    <dgm:pt modelId="{5F792261-A70C-4FE4-8219-7B451FF33CB2}" type="pres">
      <dgm:prSet presAssocID="{11D68BAA-7DDA-40F9-A5E1-BBD79AE7984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36740EC-37D3-4643-94E0-E95B576F765B}" type="presOf" srcId="{848C2F90-CCAC-4FEE-9764-CFD7BDA98BB0}" destId="{5F792261-A70C-4FE4-8219-7B451FF33CB2}" srcOrd="1" destOrd="1" presId="urn:microsoft.com/office/officeart/2005/8/layout/vList4#2"/>
    <dgm:cxn modelId="{BFED4C1F-3EED-4D2C-9CB0-CCBCF7523285}" type="presOf" srcId="{848C2F90-CCAC-4FEE-9764-CFD7BDA98BB0}" destId="{70831909-2237-49F3-9383-7179FB5961A2}" srcOrd="0" destOrd="1" presId="urn:microsoft.com/office/officeart/2005/8/layout/vList4#2"/>
    <dgm:cxn modelId="{2A2546BD-17F3-4EE1-9D6F-221670186931}" type="presOf" srcId="{57C35C94-7084-4942-A489-B442B120259F}" destId="{94AC214C-2792-4B29-BC14-E4F1B471E4C1}" srcOrd="0" destOrd="0" presId="urn:microsoft.com/office/officeart/2005/8/layout/vList4#2"/>
    <dgm:cxn modelId="{0E85FCD9-98A4-49AD-9E48-E455B04D9793}" type="presOf" srcId="{59B1D485-0F58-436F-BCA3-2FB20D3BDBBB}" destId="{5F792261-A70C-4FE4-8219-7B451FF33CB2}" srcOrd="1" destOrd="2" presId="urn:microsoft.com/office/officeart/2005/8/layout/vList4#2"/>
    <dgm:cxn modelId="{116ADBB5-9163-4304-8F02-CCA9DC27B81A}" type="presOf" srcId="{11D68BAA-7DDA-40F9-A5E1-BBD79AE7984C}" destId="{5F792261-A70C-4FE4-8219-7B451FF33CB2}" srcOrd="1" destOrd="0" presId="urn:microsoft.com/office/officeart/2005/8/layout/vList4#2"/>
    <dgm:cxn modelId="{4D309844-12A9-4495-BECC-9960485AB8B4}" type="presOf" srcId="{59B1D485-0F58-436F-BCA3-2FB20D3BDBBB}" destId="{70831909-2237-49F3-9383-7179FB5961A2}" srcOrd="0" destOrd="2" presId="urn:microsoft.com/office/officeart/2005/8/layout/vList4#2"/>
    <dgm:cxn modelId="{38F78EA1-4A83-4301-9662-672F598A2C09}" srcId="{11D68BAA-7DDA-40F9-A5E1-BBD79AE7984C}" destId="{848C2F90-CCAC-4FEE-9764-CFD7BDA98BB0}" srcOrd="0" destOrd="0" parTransId="{B1010595-9BA0-4528-A2E4-F963E6F11173}" sibTransId="{EAA382AD-9CD6-4558-A7AA-D3472D19D3FA}"/>
    <dgm:cxn modelId="{9F717778-E516-40C1-BC8A-26303EB52811}" type="presOf" srcId="{11D68BAA-7DDA-40F9-A5E1-BBD79AE7984C}" destId="{70831909-2237-49F3-9383-7179FB5961A2}" srcOrd="0" destOrd="0" presId="urn:microsoft.com/office/officeart/2005/8/layout/vList4#2"/>
    <dgm:cxn modelId="{9D37E0C1-02D2-4C60-B7E5-582AB9B76A88}" srcId="{11D68BAA-7DDA-40F9-A5E1-BBD79AE7984C}" destId="{59B1D485-0F58-436F-BCA3-2FB20D3BDBBB}" srcOrd="1" destOrd="0" parTransId="{80284392-EE2B-4CCD-9F31-68CBC39C1567}" sibTransId="{0C485C61-7F7D-447E-BDD2-6B2E4172A167}"/>
    <dgm:cxn modelId="{62003B66-B1C9-47BE-9402-897E3FA900BC}" srcId="{57C35C94-7084-4942-A489-B442B120259F}" destId="{11D68BAA-7DDA-40F9-A5E1-BBD79AE7984C}" srcOrd="0" destOrd="0" parTransId="{9D435819-4A91-4239-851D-1E82925475B6}" sibTransId="{C1277B18-6F45-4E78-9CF9-21D6B3913426}"/>
    <dgm:cxn modelId="{3DE95CD5-B7AB-4AAD-B294-0D5146E21151}" type="presParOf" srcId="{94AC214C-2792-4B29-BC14-E4F1B471E4C1}" destId="{C69CB72F-643E-47A3-A202-4C42016AA395}" srcOrd="0" destOrd="0" presId="urn:microsoft.com/office/officeart/2005/8/layout/vList4#2"/>
    <dgm:cxn modelId="{7937681C-154D-4C66-A762-C95D48C6537E}" type="presParOf" srcId="{C69CB72F-643E-47A3-A202-4C42016AA395}" destId="{70831909-2237-49F3-9383-7179FB5961A2}" srcOrd="0" destOrd="0" presId="urn:microsoft.com/office/officeart/2005/8/layout/vList4#2"/>
    <dgm:cxn modelId="{C36C6D9E-594B-4DC0-8D67-7BBC1EBFC37F}" type="presParOf" srcId="{C69CB72F-643E-47A3-A202-4C42016AA395}" destId="{29DDC768-489B-4B71-BD32-B1277B37FCFE}" srcOrd="1" destOrd="0" presId="urn:microsoft.com/office/officeart/2005/8/layout/vList4#2"/>
    <dgm:cxn modelId="{BDA514D6-6BA4-4FDB-854B-BDB72921BFE1}" type="presParOf" srcId="{C69CB72F-643E-47A3-A202-4C42016AA395}" destId="{5F792261-A70C-4FE4-8219-7B451FF33CB2}" srcOrd="2" destOrd="0" presId="urn:microsoft.com/office/officeart/2005/8/layout/vList4#2"/>
  </dgm:cxnLst>
  <dgm:bg/>
  <dgm:whole>
    <a:ln>
      <a:gradFill>
        <a:gsLst>
          <a:gs pos="0">
            <a:srgbClr val="000000"/>
          </a:gs>
          <a:gs pos="20000">
            <a:srgbClr val="000040"/>
          </a:gs>
          <a:gs pos="50000">
            <a:srgbClr val="400040"/>
          </a:gs>
          <a:gs pos="75000">
            <a:srgbClr val="8F0040"/>
          </a:gs>
          <a:gs pos="89999">
            <a:srgbClr val="F27300"/>
          </a:gs>
          <a:gs pos="100000">
            <a:srgbClr val="FFBF00"/>
          </a:gs>
        </a:gsLst>
        <a:lin ang="5400000" scaled="0"/>
      </a:gradFill>
    </a:ln>
  </dgm:whole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C35C94-7084-4942-A489-B442B120259F}" type="doc">
      <dgm:prSet loTypeId="urn:microsoft.com/office/officeart/2005/8/layout/vList4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1D68BAA-7DDA-40F9-A5E1-BBD79AE7984C}">
      <dgm:prSet phldrT="[Text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>
          <a:noFill/>
        </a:ln>
      </dgm:spPr>
      <dgm:t>
        <a:bodyPr/>
        <a:lstStyle/>
        <a:p>
          <a:endParaRPr lang="el-GR" dirty="0"/>
        </a:p>
      </dgm:t>
    </dgm:pt>
    <dgm:pt modelId="{9D435819-4A91-4239-851D-1E82925475B6}" type="parTrans" cxnId="{62003B66-B1C9-47BE-9402-897E3FA900BC}">
      <dgm:prSet/>
      <dgm:spPr/>
      <dgm:t>
        <a:bodyPr/>
        <a:lstStyle/>
        <a:p>
          <a:endParaRPr lang="el-GR"/>
        </a:p>
      </dgm:t>
    </dgm:pt>
    <dgm:pt modelId="{C1277B18-6F45-4E78-9CF9-21D6B3913426}" type="sibTrans" cxnId="{62003B66-B1C9-47BE-9402-897E3FA900BC}">
      <dgm:prSet/>
      <dgm:spPr/>
      <dgm:t>
        <a:bodyPr/>
        <a:lstStyle/>
        <a:p>
          <a:endParaRPr lang="el-GR"/>
        </a:p>
      </dgm:t>
    </dgm:pt>
    <dgm:pt modelId="{94AC214C-2792-4B29-BC14-E4F1B471E4C1}" type="pres">
      <dgm:prSet presAssocID="{57C35C94-7084-4942-A489-B442B12025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69CB72F-643E-47A3-A202-4C42016AA395}" type="pres">
      <dgm:prSet presAssocID="{11D68BAA-7DDA-40F9-A5E1-BBD79AE7984C}" presName="comp" presStyleCnt="0"/>
      <dgm:spPr/>
    </dgm:pt>
    <dgm:pt modelId="{70831909-2237-49F3-9383-7179FB5961A2}" type="pres">
      <dgm:prSet presAssocID="{11D68BAA-7DDA-40F9-A5E1-BBD79AE7984C}" presName="box" presStyleLbl="node1" presStyleIdx="0" presStyleCnt="1"/>
      <dgm:spPr/>
      <dgm:t>
        <a:bodyPr/>
        <a:lstStyle/>
        <a:p>
          <a:endParaRPr lang="el-GR"/>
        </a:p>
      </dgm:t>
    </dgm:pt>
    <dgm:pt modelId="{29DDC768-489B-4B71-BD32-B1277B37FCFE}" type="pres">
      <dgm:prSet presAssocID="{11D68BAA-7DDA-40F9-A5E1-BBD79AE7984C}" presName="img" presStyleLbl="fgImgPlace1" presStyleIdx="0" presStyleCnt="1" custScaleX="114286" custScaleY="78704" custLinFactNeighborY="925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F792261-A70C-4FE4-8219-7B451FF33CB2}" type="pres">
      <dgm:prSet presAssocID="{11D68BAA-7DDA-40F9-A5E1-BBD79AE7984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2003B66-B1C9-47BE-9402-897E3FA900BC}" srcId="{57C35C94-7084-4942-A489-B442B120259F}" destId="{11D68BAA-7DDA-40F9-A5E1-BBD79AE7984C}" srcOrd="0" destOrd="0" parTransId="{9D435819-4A91-4239-851D-1E82925475B6}" sibTransId="{C1277B18-6F45-4E78-9CF9-21D6B3913426}"/>
    <dgm:cxn modelId="{E9B61BCF-B2B7-42A2-A37E-C5B178974075}" type="presOf" srcId="{11D68BAA-7DDA-40F9-A5E1-BBD79AE7984C}" destId="{5F792261-A70C-4FE4-8219-7B451FF33CB2}" srcOrd="1" destOrd="0" presId="urn:microsoft.com/office/officeart/2005/8/layout/vList4#3"/>
    <dgm:cxn modelId="{F921DA3E-36F5-4ABC-A2D6-049B34AF54ED}" type="presOf" srcId="{11D68BAA-7DDA-40F9-A5E1-BBD79AE7984C}" destId="{70831909-2237-49F3-9383-7179FB5961A2}" srcOrd="0" destOrd="0" presId="urn:microsoft.com/office/officeart/2005/8/layout/vList4#3"/>
    <dgm:cxn modelId="{26AA951A-555B-439B-A33E-E2BFA7BF5558}" type="presOf" srcId="{57C35C94-7084-4942-A489-B442B120259F}" destId="{94AC214C-2792-4B29-BC14-E4F1B471E4C1}" srcOrd="0" destOrd="0" presId="urn:microsoft.com/office/officeart/2005/8/layout/vList4#3"/>
    <dgm:cxn modelId="{A023FDCC-3F04-46BD-92D2-676B02E7E2A6}" type="presParOf" srcId="{94AC214C-2792-4B29-BC14-E4F1B471E4C1}" destId="{C69CB72F-643E-47A3-A202-4C42016AA395}" srcOrd="0" destOrd="0" presId="urn:microsoft.com/office/officeart/2005/8/layout/vList4#3"/>
    <dgm:cxn modelId="{54C7B278-5BC2-419E-B093-2F79969FDD85}" type="presParOf" srcId="{C69CB72F-643E-47A3-A202-4C42016AA395}" destId="{70831909-2237-49F3-9383-7179FB5961A2}" srcOrd="0" destOrd="0" presId="urn:microsoft.com/office/officeart/2005/8/layout/vList4#3"/>
    <dgm:cxn modelId="{3D2A5997-5C83-4A9C-86F8-BA7548FDD08D}" type="presParOf" srcId="{C69CB72F-643E-47A3-A202-4C42016AA395}" destId="{29DDC768-489B-4B71-BD32-B1277B37FCFE}" srcOrd="1" destOrd="0" presId="urn:microsoft.com/office/officeart/2005/8/layout/vList4#3"/>
    <dgm:cxn modelId="{E3939053-CB18-4118-B0F8-39CF145DCFE2}" type="presParOf" srcId="{C69CB72F-643E-47A3-A202-4C42016AA395}" destId="{5F792261-A70C-4FE4-8219-7B451FF33CB2}" srcOrd="2" destOrd="0" presId="urn:microsoft.com/office/officeart/2005/8/layout/vList4#3"/>
  </dgm:cxnLst>
  <dgm:bg/>
  <dgm:whole>
    <a:ln>
      <a:gradFill>
        <a:gsLst>
          <a:gs pos="0">
            <a:srgbClr val="000000"/>
          </a:gs>
          <a:gs pos="20000">
            <a:srgbClr val="000040"/>
          </a:gs>
          <a:gs pos="50000">
            <a:srgbClr val="400040"/>
          </a:gs>
          <a:gs pos="75000">
            <a:srgbClr val="8F0040"/>
          </a:gs>
          <a:gs pos="89999">
            <a:srgbClr val="F27300"/>
          </a:gs>
          <a:gs pos="100000">
            <a:srgbClr val="FFBF00"/>
          </a:gs>
        </a:gsLst>
        <a:lin ang="5400000" scaled="0"/>
      </a:gradFill>
    </a:ln>
  </dgm:whole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C35C94-7084-4942-A489-B442B120259F}" type="doc">
      <dgm:prSet loTypeId="urn:microsoft.com/office/officeart/2005/8/layout/vList4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021A525E-8735-4101-B3A9-7F4E36A86553}">
      <dgm:prSet phldrT="[Text]"/>
      <dgm:sp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l-GR" dirty="0" smtClean="0"/>
            <a:t>  Α’ ΒΟΗΘΕΙΕΣ </a:t>
          </a:r>
          <a:endParaRPr lang="el-GR" dirty="0"/>
        </a:p>
      </dgm:t>
    </dgm:pt>
    <dgm:pt modelId="{2F79E98E-973C-40E8-A1A2-CEF34D1A3E55}" type="parTrans" cxnId="{7EF62974-E146-4869-A16A-AA6B9BAD35E6}">
      <dgm:prSet/>
      <dgm:spPr/>
      <dgm:t>
        <a:bodyPr/>
        <a:lstStyle/>
        <a:p>
          <a:endParaRPr lang="el-GR"/>
        </a:p>
      </dgm:t>
    </dgm:pt>
    <dgm:pt modelId="{33924B8B-DA9B-429D-9CA1-10C70654C4A7}" type="sibTrans" cxnId="{7EF62974-E146-4869-A16A-AA6B9BAD35E6}">
      <dgm:prSet/>
      <dgm:spPr/>
      <dgm:t>
        <a:bodyPr/>
        <a:lstStyle/>
        <a:p>
          <a:endParaRPr lang="el-GR"/>
        </a:p>
      </dgm:t>
    </dgm:pt>
    <dgm:pt modelId="{AAFFFA5B-2A9A-47C1-B02A-8020002200B2}">
      <dgm:prSet phldrT="[Text]"/>
      <dgm:sp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l-GR" dirty="0" smtClean="0"/>
            <a:t>ΠΑΡΟΥΣΙΑΣΗ ΕΞΟΠΛΙΣΜΟΥ</a:t>
          </a:r>
          <a:endParaRPr lang="el-GR" dirty="0"/>
        </a:p>
      </dgm:t>
    </dgm:pt>
    <dgm:pt modelId="{8ACB1879-EC2C-4816-AC10-32489324542D}" type="parTrans" cxnId="{8D2BB74D-A0CD-4C41-852C-90B5A30F6DBC}">
      <dgm:prSet/>
      <dgm:spPr/>
      <dgm:t>
        <a:bodyPr/>
        <a:lstStyle/>
        <a:p>
          <a:endParaRPr lang="el-GR"/>
        </a:p>
      </dgm:t>
    </dgm:pt>
    <dgm:pt modelId="{CFD38361-8D67-4F2E-92D6-43D1D846ABDB}" type="sibTrans" cxnId="{8D2BB74D-A0CD-4C41-852C-90B5A30F6DBC}">
      <dgm:prSet/>
      <dgm:spPr/>
      <dgm:t>
        <a:bodyPr/>
        <a:lstStyle/>
        <a:p>
          <a:endParaRPr lang="el-GR"/>
        </a:p>
      </dgm:t>
    </dgm:pt>
    <dgm:pt modelId="{94AC214C-2792-4B29-BC14-E4F1B471E4C1}" type="pres">
      <dgm:prSet presAssocID="{57C35C94-7084-4942-A489-B442B12025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89758CD6-0D34-4B3D-AED2-3C791BA2AEF8}" type="pres">
      <dgm:prSet presAssocID="{021A525E-8735-4101-B3A9-7F4E36A86553}" presName="comp" presStyleCnt="0"/>
      <dgm:spPr/>
    </dgm:pt>
    <dgm:pt modelId="{F6726EE7-DCE5-48A9-B6E7-C2F26244646A}" type="pres">
      <dgm:prSet presAssocID="{021A525E-8735-4101-B3A9-7F4E36A86553}" presName="box" presStyleLbl="node1" presStyleIdx="0" presStyleCnt="1" custScaleY="67297"/>
      <dgm:spPr/>
      <dgm:t>
        <a:bodyPr/>
        <a:lstStyle/>
        <a:p>
          <a:endParaRPr lang="el-GR"/>
        </a:p>
      </dgm:t>
    </dgm:pt>
    <dgm:pt modelId="{1CB4DF41-B30A-4759-8B27-84B12F42EBCD}" type="pres">
      <dgm:prSet presAssocID="{021A525E-8735-4101-B3A9-7F4E36A86553}" presName="img" presStyleLbl="fgImgPlace1" presStyleIdx="0" presStyleCnt="1" custScaleX="107860" custScaleY="56374" custLinFactNeighborY="844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7DF771F8-95FE-458D-A380-F07DF47846D0}" type="pres">
      <dgm:prSet presAssocID="{021A525E-8735-4101-B3A9-7F4E36A86553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DD0090D-91B3-4EEC-8A30-213E856CBB55}" type="presOf" srcId="{AAFFFA5B-2A9A-47C1-B02A-8020002200B2}" destId="{F6726EE7-DCE5-48A9-B6E7-C2F26244646A}" srcOrd="0" destOrd="1" presId="urn:microsoft.com/office/officeart/2005/8/layout/vList4#4"/>
    <dgm:cxn modelId="{AA03196D-D5F2-4C87-9633-7F3F0DA0F021}" type="presOf" srcId="{021A525E-8735-4101-B3A9-7F4E36A86553}" destId="{7DF771F8-95FE-458D-A380-F07DF47846D0}" srcOrd="1" destOrd="0" presId="urn:microsoft.com/office/officeart/2005/8/layout/vList4#4"/>
    <dgm:cxn modelId="{8D2BB74D-A0CD-4C41-852C-90B5A30F6DBC}" srcId="{021A525E-8735-4101-B3A9-7F4E36A86553}" destId="{AAFFFA5B-2A9A-47C1-B02A-8020002200B2}" srcOrd="0" destOrd="0" parTransId="{8ACB1879-EC2C-4816-AC10-32489324542D}" sibTransId="{CFD38361-8D67-4F2E-92D6-43D1D846ABDB}"/>
    <dgm:cxn modelId="{B803F00C-3662-4D9F-8001-B8DD899D8D3E}" type="presOf" srcId="{57C35C94-7084-4942-A489-B442B120259F}" destId="{94AC214C-2792-4B29-BC14-E4F1B471E4C1}" srcOrd="0" destOrd="0" presId="urn:microsoft.com/office/officeart/2005/8/layout/vList4#4"/>
    <dgm:cxn modelId="{2432D254-4371-4265-B32C-264699CF2BF1}" type="presOf" srcId="{AAFFFA5B-2A9A-47C1-B02A-8020002200B2}" destId="{7DF771F8-95FE-458D-A380-F07DF47846D0}" srcOrd="1" destOrd="1" presId="urn:microsoft.com/office/officeart/2005/8/layout/vList4#4"/>
    <dgm:cxn modelId="{7EF62974-E146-4869-A16A-AA6B9BAD35E6}" srcId="{57C35C94-7084-4942-A489-B442B120259F}" destId="{021A525E-8735-4101-B3A9-7F4E36A86553}" srcOrd="0" destOrd="0" parTransId="{2F79E98E-973C-40E8-A1A2-CEF34D1A3E55}" sibTransId="{33924B8B-DA9B-429D-9CA1-10C70654C4A7}"/>
    <dgm:cxn modelId="{AE52D435-27E4-405D-9252-14A42AC83AD5}" type="presOf" srcId="{021A525E-8735-4101-B3A9-7F4E36A86553}" destId="{F6726EE7-DCE5-48A9-B6E7-C2F26244646A}" srcOrd="0" destOrd="0" presId="urn:microsoft.com/office/officeart/2005/8/layout/vList4#4"/>
    <dgm:cxn modelId="{11B7C96F-72E1-41D8-92D0-F2DA00CADFAB}" type="presParOf" srcId="{94AC214C-2792-4B29-BC14-E4F1B471E4C1}" destId="{89758CD6-0D34-4B3D-AED2-3C791BA2AEF8}" srcOrd="0" destOrd="0" presId="urn:microsoft.com/office/officeart/2005/8/layout/vList4#4"/>
    <dgm:cxn modelId="{9378A20A-54DD-4736-AFC3-5BE03F1A9D3E}" type="presParOf" srcId="{89758CD6-0D34-4B3D-AED2-3C791BA2AEF8}" destId="{F6726EE7-DCE5-48A9-B6E7-C2F26244646A}" srcOrd="0" destOrd="0" presId="urn:microsoft.com/office/officeart/2005/8/layout/vList4#4"/>
    <dgm:cxn modelId="{93299F3B-96C4-40FC-9E52-C6AAC68FA825}" type="presParOf" srcId="{89758CD6-0D34-4B3D-AED2-3C791BA2AEF8}" destId="{1CB4DF41-B30A-4759-8B27-84B12F42EBCD}" srcOrd="1" destOrd="0" presId="urn:microsoft.com/office/officeart/2005/8/layout/vList4#4"/>
    <dgm:cxn modelId="{148BFA50-181C-46B4-BB52-53D7CA05B940}" type="presParOf" srcId="{89758CD6-0D34-4B3D-AED2-3C791BA2AEF8}" destId="{7DF771F8-95FE-458D-A380-F07DF47846D0}" srcOrd="2" destOrd="0" presId="urn:microsoft.com/office/officeart/2005/8/layout/vList4#4"/>
  </dgm:cxnLst>
  <dgm:bg/>
  <dgm:whole>
    <a:ln>
      <a:gradFill>
        <a:gsLst>
          <a:gs pos="0">
            <a:srgbClr val="000000"/>
          </a:gs>
          <a:gs pos="20000">
            <a:srgbClr val="000040"/>
          </a:gs>
          <a:gs pos="50000">
            <a:srgbClr val="400040"/>
          </a:gs>
          <a:gs pos="75000">
            <a:srgbClr val="8F0040"/>
          </a:gs>
          <a:gs pos="89999">
            <a:srgbClr val="F27300"/>
          </a:gs>
          <a:gs pos="100000">
            <a:srgbClr val="FFBF00"/>
          </a:gs>
        </a:gsLst>
        <a:lin ang="5400000" scaled="0"/>
      </a:gradFill>
    </a:ln>
  </dgm:whole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7C35C94-7084-4942-A489-B442B120259F}" type="doc">
      <dgm:prSet loTypeId="urn:microsoft.com/office/officeart/2005/8/layout/vList4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1D68BAA-7DDA-40F9-A5E1-BBD79AE7984C}">
      <dgm:prSet phldrT="[Text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>
          <a:noFill/>
        </a:ln>
      </dgm:spPr>
      <dgm:t>
        <a:bodyPr/>
        <a:lstStyle/>
        <a:p>
          <a:endParaRPr lang="el-GR" dirty="0"/>
        </a:p>
      </dgm:t>
    </dgm:pt>
    <dgm:pt modelId="{9D435819-4A91-4239-851D-1E82925475B6}" type="parTrans" cxnId="{62003B66-B1C9-47BE-9402-897E3FA900BC}">
      <dgm:prSet/>
      <dgm:spPr/>
      <dgm:t>
        <a:bodyPr/>
        <a:lstStyle/>
        <a:p>
          <a:endParaRPr lang="el-GR"/>
        </a:p>
      </dgm:t>
    </dgm:pt>
    <dgm:pt modelId="{C1277B18-6F45-4E78-9CF9-21D6B3913426}" type="sibTrans" cxnId="{62003B66-B1C9-47BE-9402-897E3FA900BC}">
      <dgm:prSet/>
      <dgm:spPr/>
      <dgm:t>
        <a:bodyPr/>
        <a:lstStyle/>
        <a:p>
          <a:endParaRPr lang="el-GR"/>
        </a:p>
      </dgm:t>
    </dgm:pt>
    <dgm:pt modelId="{021A525E-8735-4101-B3A9-7F4E36A86553}">
      <dgm:prSet phldrT="[Text]"/>
      <dgm:spPr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l-GR" b="1" dirty="0" smtClean="0">
              <a:solidFill>
                <a:srgbClr val="002060"/>
              </a:solidFill>
            </a:rPr>
            <a:t>ΖΩΓΡΑΦΙΚΗ ΓΙΑ ΤΟΥΣ ΜΙΚΡΟΥΣ ΜΑΣ ΦΙΛΟΥΣ </a:t>
          </a:r>
        </a:p>
        <a:p>
          <a:endParaRPr lang="el-GR" b="1" dirty="0" smtClean="0">
            <a:solidFill>
              <a:srgbClr val="002060"/>
            </a:solidFill>
          </a:endParaRPr>
        </a:p>
        <a:p>
          <a:endParaRPr lang="el-GR" b="1" dirty="0">
            <a:solidFill>
              <a:srgbClr val="002060"/>
            </a:solidFill>
          </a:endParaRPr>
        </a:p>
      </dgm:t>
    </dgm:pt>
    <dgm:pt modelId="{2F79E98E-973C-40E8-A1A2-CEF34D1A3E55}" type="parTrans" cxnId="{7EF62974-E146-4869-A16A-AA6B9BAD35E6}">
      <dgm:prSet/>
      <dgm:spPr/>
      <dgm:t>
        <a:bodyPr/>
        <a:lstStyle/>
        <a:p>
          <a:endParaRPr lang="el-GR"/>
        </a:p>
      </dgm:t>
    </dgm:pt>
    <dgm:pt modelId="{33924B8B-DA9B-429D-9CA1-10C70654C4A7}" type="sibTrans" cxnId="{7EF62974-E146-4869-A16A-AA6B9BAD35E6}">
      <dgm:prSet/>
      <dgm:spPr/>
      <dgm:t>
        <a:bodyPr/>
        <a:lstStyle/>
        <a:p>
          <a:endParaRPr lang="el-GR"/>
        </a:p>
      </dgm:t>
    </dgm:pt>
    <dgm:pt modelId="{94AC214C-2792-4B29-BC14-E4F1B471E4C1}" type="pres">
      <dgm:prSet presAssocID="{57C35C94-7084-4942-A489-B442B12025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69CB72F-643E-47A3-A202-4C42016AA395}" type="pres">
      <dgm:prSet presAssocID="{11D68BAA-7DDA-40F9-A5E1-BBD79AE7984C}" presName="comp" presStyleCnt="0"/>
      <dgm:spPr/>
    </dgm:pt>
    <dgm:pt modelId="{70831909-2237-49F3-9383-7179FB5961A2}" type="pres">
      <dgm:prSet presAssocID="{11D68BAA-7DDA-40F9-A5E1-BBD79AE7984C}" presName="box" presStyleLbl="node1" presStyleIdx="0" presStyleCnt="2"/>
      <dgm:spPr/>
      <dgm:t>
        <a:bodyPr/>
        <a:lstStyle/>
        <a:p>
          <a:endParaRPr lang="el-GR"/>
        </a:p>
      </dgm:t>
    </dgm:pt>
    <dgm:pt modelId="{29DDC768-489B-4B71-BD32-B1277B37FCFE}" type="pres">
      <dgm:prSet presAssocID="{11D68BAA-7DDA-40F9-A5E1-BBD79AE7984C}" presName="img" presStyleLbl="fgImgPlace1" presStyleIdx="0" presStyleCnt="2" custScaleY="7029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F792261-A70C-4FE4-8219-7B451FF33CB2}" type="pres">
      <dgm:prSet presAssocID="{11D68BAA-7DDA-40F9-A5E1-BBD79AE7984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EB8A53D-1607-4C47-A4B3-AD267B8B5009}" type="pres">
      <dgm:prSet presAssocID="{C1277B18-6F45-4E78-9CF9-21D6B3913426}" presName="spacer" presStyleCnt="0"/>
      <dgm:spPr/>
    </dgm:pt>
    <dgm:pt modelId="{89758CD6-0D34-4B3D-AED2-3C791BA2AEF8}" type="pres">
      <dgm:prSet presAssocID="{021A525E-8735-4101-B3A9-7F4E36A86553}" presName="comp" presStyleCnt="0"/>
      <dgm:spPr/>
    </dgm:pt>
    <dgm:pt modelId="{F6726EE7-DCE5-48A9-B6E7-C2F26244646A}" type="pres">
      <dgm:prSet presAssocID="{021A525E-8735-4101-B3A9-7F4E36A86553}" presName="box" presStyleLbl="node1" presStyleIdx="1" presStyleCnt="2" custLinFactNeighborY="-18103"/>
      <dgm:spPr/>
      <dgm:t>
        <a:bodyPr/>
        <a:lstStyle/>
        <a:p>
          <a:endParaRPr lang="el-GR"/>
        </a:p>
      </dgm:t>
    </dgm:pt>
    <dgm:pt modelId="{1CB4DF41-B30A-4759-8B27-84B12F42EBCD}" type="pres">
      <dgm:prSet presAssocID="{021A525E-8735-4101-B3A9-7F4E36A86553}" presName="img" presStyleLbl="fgImgPlace1" presStyleIdx="1" presStyleCnt="2" custScaleY="60855" custLinFactNeighborY="-2188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7DF771F8-95FE-458D-A380-F07DF47846D0}" type="pres">
      <dgm:prSet presAssocID="{021A525E-8735-4101-B3A9-7F4E36A86553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4ECC11E-A446-476C-BE6C-B2521297033D}" type="presOf" srcId="{57C35C94-7084-4942-A489-B442B120259F}" destId="{94AC214C-2792-4B29-BC14-E4F1B471E4C1}" srcOrd="0" destOrd="0" presId="urn:microsoft.com/office/officeart/2005/8/layout/vList4#5"/>
    <dgm:cxn modelId="{6DC66A12-F384-4EA3-875A-7EB4B0FE56A3}" type="presOf" srcId="{021A525E-8735-4101-B3A9-7F4E36A86553}" destId="{7DF771F8-95FE-458D-A380-F07DF47846D0}" srcOrd="1" destOrd="0" presId="urn:microsoft.com/office/officeart/2005/8/layout/vList4#5"/>
    <dgm:cxn modelId="{3B67DA2B-F910-49BA-BEF3-582930EEF200}" type="presOf" srcId="{11D68BAA-7DDA-40F9-A5E1-BBD79AE7984C}" destId="{5F792261-A70C-4FE4-8219-7B451FF33CB2}" srcOrd="1" destOrd="0" presId="urn:microsoft.com/office/officeart/2005/8/layout/vList4#5"/>
    <dgm:cxn modelId="{1FF68864-0C70-4A3C-A357-159514842001}" type="presOf" srcId="{021A525E-8735-4101-B3A9-7F4E36A86553}" destId="{F6726EE7-DCE5-48A9-B6E7-C2F26244646A}" srcOrd="0" destOrd="0" presId="urn:microsoft.com/office/officeart/2005/8/layout/vList4#5"/>
    <dgm:cxn modelId="{7EF62974-E146-4869-A16A-AA6B9BAD35E6}" srcId="{57C35C94-7084-4942-A489-B442B120259F}" destId="{021A525E-8735-4101-B3A9-7F4E36A86553}" srcOrd="1" destOrd="0" parTransId="{2F79E98E-973C-40E8-A1A2-CEF34D1A3E55}" sibTransId="{33924B8B-DA9B-429D-9CA1-10C70654C4A7}"/>
    <dgm:cxn modelId="{A63B2247-3320-4B46-AA5E-2CEB1CBC4156}" type="presOf" srcId="{11D68BAA-7DDA-40F9-A5E1-BBD79AE7984C}" destId="{70831909-2237-49F3-9383-7179FB5961A2}" srcOrd="0" destOrd="0" presId="urn:microsoft.com/office/officeart/2005/8/layout/vList4#5"/>
    <dgm:cxn modelId="{62003B66-B1C9-47BE-9402-897E3FA900BC}" srcId="{57C35C94-7084-4942-A489-B442B120259F}" destId="{11D68BAA-7DDA-40F9-A5E1-BBD79AE7984C}" srcOrd="0" destOrd="0" parTransId="{9D435819-4A91-4239-851D-1E82925475B6}" sibTransId="{C1277B18-6F45-4E78-9CF9-21D6B3913426}"/>
    <dgm:cxn modelId="{10002365-57EF-412D-B446-ED201A03059F}" type="presParOf" srcId="{94AC214C-2792-4B29-BC14-E4F1B471E4C1}" destId="{C69CB72F-643E-47A3-A202-4C42016AA395}" srcOrd="0" destOrd="0" presId="urn:microsoft.com/office/officeart/2005/8/layout/vList4#5"/>
    <dgm:cxn modelId="{12D66EE4-508C-4186-A3ED-11307774DFEA}" type="presParOf" srcId="{C69CB72F-643E-47A3-A202-4C42016AA395}" destId="{70831909-2237-49F3-9383-7179FB5961A2}" srcOrd="0" destOrd="0" presId="urn:microsoft.com/office/officeart/2005/8/layout/vList4#5"/>
    <dgm:cxn modelId="{1E7156CF-C398-40A3-94E7-96BA1C4659A8}" type="presParOf" srcId="{C69CB72F-643E-47A3-A202-4C42016AA395}" destId="{29DDC768-489B-4B71-BD32-B1277B37FCFE}" srcOrd="1" destOrd="0" presId="urn:microsoft.com/office/officeart/2005/8/layout/vList4#5"/>
    <dgm:cxn modelId="{58BF4041-7FE9-41E2-8857-4078EB232C2A}" type="presParOf" srcId="{C69CB72F-643E-47A3-A202-4C42016AA395}" destId="{5F792261-A70C-4FE4-8219-7B451FF33CB2}" srcOrd="2" destOrd="0" presId="urn:microsoft.com/office/officeart/2005/8/layout/vList4#5"/>
    <dgm:cxn modelId="{3B7AE25D-8B50-4C1F-B1F3-DE8E8020EF5F}" type="presParOf" srcId="{94AC214C-2792-4B29-BC14-E4F1B471E4C1}" destId="{AEB8A53D-1607-4C47-A4B3-AD267B8B5009}" srcOrd="1" destOrd="0" presId="urn:microsoft.com/office/officeart/2005/8/layout/vList4#5"/>
    <dgm:cxn modelId="{EAC887DE-BA96-445F-8791-92902D04B276}" type="presParOf" srcId="{94AC214C-2792-4B29-BC14-E4F1B471E4C1}" destId="{89758CD6-0D34-4B3D-AED2-3C791BA2AEF8}" srcOrd="2" destOrd="0" presId="urn:microsoft.com/office/officeart/2005/8/layout/vList4#5"/>
    <dgm:cxn modelId="{CBBE7266-C6E5-4F46-A8F0-33072D113000}" type="presParOf" srcId="{89758CD6-0D34-4B3D-AED2-3C791BA2AEF8}" destId="{F6726EE7-DCE5-48A9-B6E7-C2F26244646A}" srcOrd="0" destOrd="0" presId="urn:microsoft.com/office/officeart/2005/8/layout/vList4#5"/>
    <dgm:cxn modelId="{1EF33967-4055-4E9E-AEC0-FD7EA47F028F}" type="presParOf" srcId="{89758CD6-0D34-4B3D-AED2-3C791BA2AEF8}" destId="{1CB4DF41-B30A-4759-8B27-84B12F42EBCD}" srcOrd="1" destOrd="0" presId="urn:microsoft.com/office/officeart/2005/8/layout/vList4#5"/>
    <dgm:cxn modelId="{DAB8DE85-0323-4E83-81C2-2B8BB26A8313}" type="presParOf" srcId="{89758CD6-0D34-4B3D-AED2-3C791BA2AEF8}" destId="{7DF771F8-95FE-458D-A380-F07DF47846D0}" srcOrd="2" destOrd="0" presId="urn:microsoft.com/office/officeart/2005/8/layout/vList4#5"/>
  </dgm:cxnLst>
  <dgm:bg/>
  <dgm:whole>
    <a:ln>
      <a:gradFill>
        <a:gsLst>
          <a:gs pos="0">
            <a:srgbClr val="000000"/>
          </a:gs>
          <a:gs pos="20000">
            <a:srgbClr val="000040"/>
          </a:gs>
          <a:gs pos="50000">
            <a:srgbClr val="400040"/>
          </a:gs>
          <a:gs pos="75000">
            <a:srgbClr val="8F0040"/>
          </a:gs>
          <a:gs pos="89999">
            <a:srgbClr val="F27300"/>
          </a:gs>
          <a:gs pos="100000">
            <a:srgbClr val="FFBF00"/>
          </a:gs>
        </a:gsLst>
        <a:lin ang="5400000" scaled="0"/>
      </a:gradFill>
    </a:ln>
  </dgm:whole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7C35C94-7084-4942-A489-B442B120259F}" type="doc">
      <dgm:prSet loTypeId="urn:microsoft.com/office/officeart/2005/8/layout/vList4#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1D68BAA-7DDA-40F9-A5E1-BBD79AE7984C}">
      <dgm:prSet phldrT="[Text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>
          <a:noFill/>
        </a:ln>
      </dgm:spPr>
      <dgm:t>
        <a:bodyPr/>
        <a:lstStyle/>
        <a:p>
          <a:endParaRPr lang="el-GR" dirty="0"/>
        </a:p>
      </dgm:t>
    </dgm:pt>
    <dgm:pt modelId="{9D435819-4A91-4239-851D-1E82925475B6}" type="parTrans" cxnId="{62003B66-B1C9-47BE-9402-897E3FA900BC}">
      <dgm:prSet/>
      <dgm:spPr/>
      <dgm:t>
        <a:bodyPr/>
        <a:lstStyle/>
        <a:p>
          <a:endParaRPr lang="el-GR"/>
        </a:p>
      </dgm:t>
    </dgm:pt>
    <dgm:pt modelId="{C1277B18-6F45-4E78-9CF9-21D6B3913426}" type="sibTrans" cxnId="{62003B66-B1C9-47BE-9402-897E3FA900BC}">
      <dgm:prSet/>
      <dgm:spPr/>
      <dgm:t>
        <a:bodyPr/>
        <a:lstStyle/>
        <a:p>
          <a:endParaRPr lang="el-GR"/>
        </a:p>
      </dgm:t>
    </dgm:pt>
    <dgm:pt modelId="{94AC214C-2792-4B29-BC14-E4F1B471E4C1}" type="pres">
      <dgm:prSet presAssocID="{57C35C94-7084-4942-A489-B442B12025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69CB72F-643E-47A3-A202-4C42016AA395}" type="pres">
      <dgm:prSet presAssocID="{11D68BAA-7DDA-40F9-A5E1-BBD79AE7984C}" presName="comp" presStyleCnt="0"/>
      <dgm:spPr/>
    </dgm:pt>
    <dgm:pt modelId="{70831909-2237-49F3-9383-7179FB5961A2}" type="pres">
      <dgm:prSet presAssocID="{11D68BAA-7DDA-40F9-A5E1-BBD79AE7984C}" presName="box" presStyleLbl="node1" presStyleIdx="0" presStyleCnt="1"/>
      <dgm:spPr/>
      <dgm:t>
        <a:bodyPr/>
        <a:lstStyle/>
        <a:p>
          <a:endParaRPr lang="el-GR"/>
        </a:p>
      </dgm:t>
    </dgm:pt>
    <dgm:pt modelId="{29DDC768-489B-4B71-BD32-B1277B37FCFE}" type="pres">
      <dgm:prSet presAssocID="{11D68BAA-7DDA-40F9-A5E1-BBD79AE7984C}" presName="img" presStyleLbl="fgImgPlace1" presStyleIdx="0" presStyleCnt="1" custScaleX="114286" custScaleY="78704" custLinFactNeighborY="925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F792261-A70C-4FE4-8219-7B451FF33CB2}" type="pres">
      <dgm:prSet presAssocID="{11D68BAA-7DDA-40F9-A5E1-BBD79AE7984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2003B66-B1C9-47BE-9402-897E3FA900BC}" srcId="{57C35C94-7084-4942-A489-B442B120259F}" destId="{11D68BAA-7DDA-40F9-A5E1-BBD79AE7984C}" srcOrd="0" destOrd="0" parTransId="{9D435819-4A91-4239-851D-1E82925475B6}" sibTransId="{C1277B18-6F45-4E78-9CF9-21D6B3913426}"/>
    <dgm:cxn modelId="{327BDE6B-6505-45A7-B4D9-DCAB1A23B933}" type="presOf" srcId="{11D68BAA-7DDA-40F9-A5E1-BBD79AE7984C}" destId="{70831909-2237-49F3-9383-7179FB5961A2}" srcOrd="0" destOrd="0" presId="urn:microsoft.com/office/officeart/2005/8/layout/vList4#6"/>
    <dgm:cxn modelId="{D0EB1597-6F57-40E1-964A-36461D3A8AA9}" type="presOf" srcId="{57C35C94-7084-4942-A489-B442B120259F}" destId="{94AC214C-2792-4B29-BC14-E4F1B471E4C1}" srcOrd="0" destOrd="0" presId="urn:microsoft.com/office/officeart/2005/8/layout/vList4#6"/>
    <dgm:cxn modelId="{2B27B16B-A97E-4C07-97DB-D6C746F34B85}" type="presOf" srcId="{11D68BAA-7DDA-40F9-A5E1-BBD79AE7984C}" destId="{5F792261-A70C-4FE4-8219-7B451FF33CB2}" srcOrd="1" destOrd="0" presId="urn:microsoft.com/office/officeart/2005/8/layout/vList4#6"/>
    <dgm:cxn modelId="{74D47DF1-422D-4F17-ACEE-1F55155E60D3}" type="presParOf" srcId="{94AC214C-2792-4B29-BC14-E4F1B471E4C1}" destId="{C69CB72F-643E-47A3-A202-4C42016AA395}" srcOrd="0" destOrd="0" presId="urn:microsoft.com/office/officeart/2005/8/layout/vList4#6"/>
    <dgm:cxn modelId="{C44F7B72-E893-4D72-AC3E-16227392DFF6}" type="presParOf" srcId="{C69CB72F-643E-47A3-A202-4C42016AA395}" destId="{70831909-2237-49F3-9383-7179FB5961A2}" srcOrd="0" destOrd="0" presId="urn:microsoft.com/office/officeart/2005/8/layout/vList4#6"/>
    <dgm:cxn modelId="{7E3021B6-6F3E-4A5C-AEDD-405F0B8D9EF2}" type="presParOf" srcId="{C69CB72F-643E-47A3-A202-4C42016AA395}" destId="{29DDC768-489B-4B71-BD32-B1277B37FCFE}" srcOrd="1" destOrd="0" presId="urn:microsoft.com/office/officeart/2005/8/layout/vList4#6"/>
    <dgm:cxn modelId="{327CA7C5-2E5E-43F7-87C7-CB0FD24C5B05}" type="presParOf" srcId="{C69CB72F-643E-47A3-A202-4C42016AA395}" destId="{5F792261-A70C-4FE4-8219-7B451FF33CB2}" srcOrd="2" destOrd="0" presId="urn:microsoft.com/office/officeart/2005/8/layout/vList4#6"/>
  </dgm:cxnLst>
  <dgm:bg/>
  <dgm:whole>
    <a:ln>
      <a:gradFill>
        <a:gsLst>
          <a:gs pos="0">
            <a:srgbClr val="000000"/>
          </a:gs>
          <a:gs pos="20000">
            <a:srgbClr val="000040"/>
          </a:gs>
          <a:gs pos="50000">
            <a:srgbClr val="400040"/>
          </a:gs>
          <a:gs pos="75000">
            <a:srgbClr val="8F0040"/>
          </a:gs>
          <a:gs pos="89999">
            <a:srgbClr val="F27300"/>
          </a:gs>
          <a:gs pos="100000">
            <a:srgbClr val="FFBF00"/>
          </a:gs>
        </a:gsLst>
        <a:lin ang="5400000" scaled="0"/>
      </a:gradFill>
    </a:ln>
  </dgm:whole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7C35C94-7084-4942-A489-B442B120259F}" type="doc">
      <dgm:prSet loTypeId="urn:microsoft.com/office/officeart/2005/8/layout/vList4#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1D68BAA-7DDA-40F9-A5E1-BBD79AE7984C}">
      <dgm:prSet phldrT="[Text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l-GR" dirty="0" smtClean="0"/>
            <a:t>ΘΕΩΡΙΑ ΣΕ ΕΡΕΥΝΑ ΚΑΙ ΔΙΑΣΩΣΗ ΝΑΥΑΓΟΥ</a:t>
          </a:r>
          <a:endParaRPr lang="el-GR" dirty="0"/>
        </a:p>
      </dgm:t>
    </dgm:pt>
    <dgm:pt modelId="{9D435819-4A91-4239-851D-1E82925475B6}" type="parTrans" cxnId="{62003B66-B1C9-47BE-9402-897E3FA900BC}">
      <dgm:prSet/>
      <dgm:spPr/>
      <dgm:t>
        <a:bodyPr/>
        <a:lstStyle/>
        <a:p>
          <a:endParaRPr lang="el-GR"/>
        </a:p>
      </dgm:t>
    </dgm:pt>
    <dgm:pt modelId="{C1277B18-6F45-4E78-9CF9-21D6B3913426}" type="sibTrans" cxnId="{62003B66-B1C9-47BE-9402-897E3FA900BC}">
      <dgm:prSet/>
      <dgm:spPr/>
      <dgm:t>
        <a:bodyPr/>
        <a:lstStyle/>
        <a:p>
          <a:endParaRPr lang="el-GR"/>
        </a:p>
      </dgm:t>
    </dgm:pt>
    <dgm:pt modelId="{021A525E-8735-4101-B3A9-7F4E36A86553}">
      <dgm:prSet phldrT="[Text]"/>
      <dgm:sp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l-GR" dirty="0" smtClean="0"/>
            <a:t>Α’ ΒΟΗΘΕΙΕΣ </a:t>
          </a:r>
          <a:endParaRPr lang="el-GR" dirty="0"/>
        </a:p>
      </dgm:t>
    </dgm:pt>
    <dgm:pt modelId="{2F79E98E-973C-40E8-A1A2-CEF34D1A3E55}" type="parTrans" cxnId="{7EF62974-E146-4869-A16A-AA6B9BAD35E6}">
      <dgm:prSet/>
      <dgm:spPr/>
      <dgm:t>
        <a:bodyPr/>
        <a:lstStyle/>
        <a:p>
          <a:endParaRPr lang="el-GR"/>
        </a:p>
      </dgm:t>
    </dgm:pt>
    <dgm:pt modelId="{33924B8B-DA9B-429D-9CA1-10C70654C4A7}" type="sibTrans" cxnId="{7EF62974-E146-4869-A16A-AA6B9BAD35E6}">
      <dgm:prSet/>
      <dgm:spPr/>
      <dgm:t>
        <a:bodyPr/>
        <a:lstStyle/>
        <a:p>
          <a:endParaRPr lang="el-GR"/>
        </a:p>
      </dgm:t>
    </dgm:pt>
    <dgm:pt modelId="{AAFFFA5B-2A9A-47C1-B02A-8020002200B2}">
      <dgm:prSet phldrT="[Text]"/>
      <dgm:sp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l-GR" dirty="0" smtClean="0"/>
            <a:t>ΠΑΡΟΥΣΙΑΣΗ ΕΞΟΠΛΙΣΜΟΥ</a:t>
          </a:r>
          <a:endParaRPr lang="el-GR" dirty="0"/>
        </a:p>
      </dgm:t>
    </dgm:pt>
    <dgm:pt modelId="{8ACB1879-EC2C-4816-AC10-32489324542D}" type="parTrans" cxnId="{8D2BB74D-A0CD-4C41-852C-90B5A30F6DBC}">
      <dgm:prSet/>
      <dgm:spPr/>
      <dgm:t>
        <a:bodyPr/>
        <a:lstStyle/>
        <a:p>
          <a:endParaRPr lang="el-GR"/>
        </a:p>
      </dgm:t>
    </dgm:pt>
    <dgm:pt modelId="{CFD38361-8D67-4F2E-92D6-43D1D846ABDB}" type="sibTrans" cxnId="{8D2BB74D-A0CD-4C41-852C-90B5A30F6DBC}">
      <dgm:prSet/>
      <dgm:spPr/>
      <dgm:t>
        <a:bodyPr/>
        <a:lstStyle/>
        <a:p>
          <a:endParaRPr lang="el-GR"/>
        </a:p>
      </dgm:t>
    </dgm:pt>
    <dgm:pt modelId="{E9EA484D-B3F6-4189-A1B0-B10614E6521A}">
      <dgm:prSet phldrT="[Text]"/>
      <dgm:spPr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</dgm:spPr>
      <dgm:t>
        <a:bodyPr/>
        <a:lstStyle/>
        <a:p>
          <a:r>
            <a:rPr lang="el-GR" dirty="0" smtClean="0"/>
            <a:t>  </a:t>
          </a:r>
        </a:p>
      </dgm:t>
    </dgm:pt>
    <dgm:pt modelId="{41269D22-247E-488C-8807-164AD6A7C546}" type="parTrans" cxnId="{B4B78A6A-2F87-4D61-947B-BDFF41EFD32D}">
      <dgm:prSet/>
      <dgm:spPr/>
      <dgm:t>
        <a:bodyPr/>
        <a:lstStyle/>
        <a:p>
          <a:endParaRPr lang="el-GR"/>
        </a:p>
      </dgm:t>
    </dgm:pt>
    <dgm:pt modelId="{F51889B3-76F4-4EAB-9B6B-85BA7C1CE3B4}" type="sibTrans" cxnId="{B4B78A6A-2F87-4D61-947B-BDFF41EFD32D}">
      <dgm:prSet/>
      <dgm:spPr/>
      <dgm:t>
        <a:bodyPr/>
        <a:lstStyle/>
        <a:p>
          <a:endParaRPr lang="el-GR"/>
        </a:p>
      </dgm:t>
    </dgm:pt>
    <dgm:pt modelId="{0FDCF6FE-ED43-4C68-A4F7-23FF2989933F}">
      <dgm:prSet phldrT="[Text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l-GR" dirty="0" smtClean="0"/>
            <a:t>ΕΚΠΑΙΔΕΥΣΗ ΣΤΗ ΘΑΛΑΣΣΙΑ ΕΠΙΒΙΩΣΗ </a:t>
          </a:r>
          <a:endParaRPr lang="el-GR" dirty="0"/>
        </a:p>
      </dgm:t>
    </dgm:pt>
    <dgm:pt modelId="{86A6CDD2-5F8B-4EF7-8230-C99BEC5C62E5}" type="parTrans" cxnId="{D389F34F-DF32-45E9-A17B-A928A890EC89}">
      <dgm:prSet/>
      <dgm:spPr/>
      <dgm:t>
        <a:bodyPr/>
        <a:lstStyle/>
        <a:p>
          <a:endParaRPr lang="el-GR"/>
        </a:p>
      </dgm:t>
    </dgm:pt>
    <dgm:pt modelId="{9B4E475C-D821-46D1-9698-CA7B2812BFD0}" type="sibTrans" cxnId="{D389F34F-DF32-45E9-A17B-A928A890EC89}">
      <dgm:prSet/>
      <dgm:spPr/>
      <dgm:t>
        <a:bodyPr/>
        <a:lstStyle/>
        <a:p>
          <a:endParaRPr lang="el-GR"/>
        </a:p>
      </dgm:t>
    </dgm:pt>
    <dgm:pt modelId="{5839D4C5-EFDF-4008-90EE-7C9036D8C4FB}">
      <dgm:prSet phldrT="[Text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l-GR" dirty="0" smtClean="0"/>
            <a:t>ΕΡΕΥΝΑ – ΕΝΤΟΠΙΣΜΟΣ  ΝΑΥΑΓΟΥ</a:t>
          </a:r>
          <a:endParaRPr lang="el-GR" dirty="0"/>
        </a:p>
      </dgm:t>
    </dgm:pt>
    <dgm:pt modelId="{4E1F34B3-1084-4968-8406-E18F797989C2}" type="parTrans" cxnId="{EF638E0E-A19C-437A-8AE5-AB27D7DD6F93}">
      <dgm:prSet/>
      <dgm:spPr/>
      <dgm:t>
        <a:bodyPr/>
        <a:lstStyle/>
        <a:p>
          <a:endParaRPr lang="el-GR"/>
        </a:p>
      </dgm:t>
    </dgm:pt>
    <dgm:pt modelId="{2C694DF5-2926-4A50-B78C-ADCF5378FD6D}" type="sibTrans" cxnId="{EF638E0E-A19C-437A-8AE5-AB27D7DD6F93}">
      <dgm:prSet/>
      <dgm:spPr/>
      <dgm:t>
        <a:bodyPr/>
        <a:lstStyle/>
        <a:p>
          <a:endParaRPr lang="el-GR"/>
        </a:p>
      </dgm:t>
    </dgm:pt>
    <dgm:pt modelId="{94AC214C-2792-4B29-BC14-E4F1B471E4C1}" type="pres">
      <dgm:prSet presAssocID="{57C35C94-7084-4942-A489-B442B12025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69CB72F-643E-47A3-A202-4C42016AA395}" type="pres">
      <dgm:prSet presAssocID="{11D68BAA-7DDA-40F9-A5E1-BBD79AE7984C}" presName="comp" presStyleCnt="0"/>
      <dgm:spPr/>
    </dgm:pt>
    <dgm:pt modelId="{70831909-2237-49F3-9383-7179FB5961A2}" type="pres">
      <dgm:prSet presAssocID="{11D68BAA-7DDA-40F9-A5E1-BBD79AE7984C}" presName="box" presStyleLbl="node1" presStyleIdx="0" presStyleCnt="3"/>
      <dgm:spPr/>
      <dgm:t>
        <a:bodyPr/>
        <a:lstStyle/>
        <a:p>
          <a:endParaRPr lang="el-GR"/>
        </a:p>
      </dgm:t>
    </dgm:pt>
    <dgm:pt modelId="{29DDC768-489B-4B71-BD32-B1277B37FCFE}" type="pres">
      <dgm:prSet presAssocID="{11D68BAA-7DDA-40F9-A5E1-BBD79AE7984C}" presName="img" presStyleLbl="fgImgPlace1" presStyleIdx="0" presStyleCnt="3" custScaleX="97489" custScaleY="74546" custLinFactNeighborY="1659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F792261-A70C-4FE4-8219-7B451FF33CB2}" type="pres">
      <dgm:prSet presAssocID="{11D68BAA-7DDA-40F9-A5E1-BBD79AE7984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EB8A53D-1607-4C47-A4B3-AD267B8B5009}" type="pres">
      <dgm:prSet presAssocID="{C1277B18-6F45-4E78-9CF9-21D6B3913426}" presName="spacer" presStyleCnt="0"/>
      <dgm:spPr/>
    </dgm:pt>
    <dgm:pt modelId="{89758CD6-0D34-4B3D-AED2-3C791BA2AEF8}" type="pres">
      <dgm:prSet presAssocID="{021A525E-8735-4101-B3A9-7F4E36A86553}" presName="comp" presStyleCnt="0"/>
      <dgm:spPr/>
    </dgm:pt>
    <dgm:pt modelId="{F6726EE7-DCE5-48A9-B6E7-C2F26244646A}" type="pres">
      <dgm:prSet presAssocID="{021A525E-8735-4101-B3A9-7F4E36A86553}" presName="box" presStyleLbl="node1" presStyleIdx="1" presStyleCnt="3" custScaleY="98447"/>
      <dgm:spPr/>
      <dgm:t>
        <a:bodyPr/>
        <a:lstStyle/>
        <a:p>
          <a:endParaRPr lang="el-GR"/>
        </a:p>
      </dgm:t>
    </dgm:pt>
    <dgm:pt modelId="{1CB4DF41-B30A-4759-8B27-84B12F42EBCD}" type="pres">
      <dgm:prSet presAssocID="{021A525E-8735-4101-B3A9-7F4E36A86553}" presName="img" presStyleLbl="fgImgPlace1" presStyleIdx="1" presStyleCnt="3" custScaleY="80000" custLinFactNeighborY="1454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DF771F8-95FE-458D-A380-F07DF47846D0}" type="pres">
      <dgm:prSet presAssocID="{021A525E-8735-4101-B3A9-7F4E36A8655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6173F28-BC7C-417C-A86A-2670B715E955}" type="pres">
      <dgm:prSet presAssocID="{33924B8B-DA9B-429D-9CA1-10C70654C4A7}" presName="spacer" presStyleCnt="0"/>
      <dgm:spPr/>
    </dgm:pt>
    <dgm:pt modelId="{6B4086D1-CC07-47B8-9184-D78A3C7E6AE9}" type="pres">
      <dgm:prSet presAssocID="{E9EA484D-B3F6-4189-A1B0-B10614E6521A}" presName="comp" presStyleCnt="0"/>
      <dgm:spPr/>
    </dgm:pt>
    <dgm:pt modelId="{F45A8DBD-E2D6-41EA-8F54-EEB79B9BB6BC}" type="pres">
      <dgm:prSet presAssocID="{E9EA484D-B3F6-4189-A1B0-B10614E6521A}" presName="box" presStyleLbl="node1" presStyleIdx="2" presStyleCnt="3"/>
      <dgm:spPr/>
      <dgm:t>
        <a:bodyPr/>
        <a:lstStyle/>
        <a:p>
          <a:endParaRPr lang="el-GR"/>
        </a:p>
      </dgm:t>
    </dgm:pt>
    <dgm:pt modelId="{F12DC718-ED00-4365-A30B-C1F53B3DF0D8}" type="pres">
      <dgm:prSet presAssocID="{E9EA484D-B3F6-4189-A1B0-B10614E6521A}" presName="img" presStyleLbl="fgImgPlace1" presStyleIdx="2" presStyleCnt="3" custScaleY="78636" custLinFactNeighborY="1454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7D8E348C-A93E-49BB-B72F-732907D2FDB6}" type="pres">
      <dgm:prSet presAssocID="{E9EA484D-B3F6-4189-A1B0-B10614E6521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A538F76-362C-422C-A8C4-C6AA2AD5833B}" type="presOf" srcId="{AAFFFA5B-2A9A-47C1-B02A-8020002200B2}" destId="{F6726EE7-DCE5-48A9-B6E7-C2F26244646A}" srcOrd="0" destOrd="1" presId="urn:microsoft.com/office/officeart/2005/8/layout/vList4#7"/>
    <dgm:cxn modelId="{D389F34F-DF32-45E9-A17B-A928A890EC89}" srcId="{11D68BAA-7DDA-40F9-A5E1-BBD79AE7984C}" destId="{0FDCF6FE-ED43-4C68-A4F7-23FF2989933F}" srcOrd="0" destOrd="0" parTransId="{86A6CDD2-5F8B-4EF7-8230-C99BEC5C62E5}" sibTransId="{9B4E475C-D821-46D1-9698-CA7B2812BFD0}"/>
    <dgm:cxn modelId="{8D2BB74D-A0CD-4C41-852C-90B5A30F6DBC}" srcId="{021A525E-8735-4101-B3A9-7F4E36A86553}" destId="{AAFFFA5B-2A9A-47C1-B02A-8020002200B2}" srcOrd="0" destOrd="0" parTransId="{8ACB1879-EC2C-4816-AC10-32489324542D}" sibTransId="{CFD38361-8D67-4F2E-92D6-43D1D846ABDB}"/>
    <dgm:cxn modelId="{BA7C64F8-DF90-4A2A-BDCB-32C5ED8CAAC6}" type="presOf" srcId="{5839D4C5-EFDF-4008-90EE-7C9036D8C4FB}" destId="{5F792261-A70C-4FE4-8219-7B451FF33CB2}" srcOrd="1" destOrd="2" presId="urn:microsoft.com/office/officeart/2005/8/layout/vList4#7"/>
    <dgm:cxn modelId="{5F37811E-DEA7-47AD-8C41-2B624172BF6C}" type="presOf" srcId="{11D68BAA-7DDA-40F9-A5E1-BBD79AE7984C}" destId="{70831909-2237-49F3-9383-7179FB5961A2}" srcOrd="0" destOrd="0" presId="urn:microsoft.com/office/officeart/2005/8/layout/vList4#7"/>
    <dgm:cxn modelId="{7EF62974-E146-4869-A16A-AA6B9BAD35E6}" srcId="{57C35C94-7084-4942-A489-B442B120259F}" destId="{021A525E-8735-4101-B3A9-7F4E36A86553}" srcOrd="1" destOrd="0" parTransId="{2F79E98E-973C-40E8-A1A2-CEF34D1A3E55}" sibTransId="{33924B8B-DA9B-429D-9CA1-10C70654C4A7}"/>
    <dgm:cxn modelId="{4C3FEA3E-230E-4C13-929C-85027EE58AFB}" type="presOf" srcId="{0FDCF6FE-ED43-4C68-A4F7-23FF2989933F}" destId="{70831909-2237-49F3-9383-7179FB5961A2}" srcOrd="0" destOrd="1" presId="urn:microsoft.com/office/officeart/2005/8/layout/vList4#7"/>
    <dgm:cxn modelId="{8860CA84-8F1B-4684-94DF-1F4241F3C599}" type="presOf" srcId="{021A525E-8735-4101-B3A9-7F4E36A86553}" destId="{7DF771F8-95FE-458D-A380-F07DF47846D0}" srcOrd="1" destOrd="0" presId="urn:microsoft.com/office/officeart/2005/8/layout/vList4#7"/>
    <dgm:cxn modelId="{4C0AC219-7BBF-4832-B0A4-7661A0E5D86D}" type="presOf" srcId="{AAFFFA5B-2A9A-47C1-B02A-8020002200B2}" destId="{7DF771F8-95FE-458D-A380-F07DF47846D0}" srcOrd="1" destOrd="1" presId="urn:microsoft.com/office/officeart/2005/8/layout/vList4#7"/>
    <dgm:cxn modelId="{15B66B38-4DDB-40F8-B8B4-788CEF3CDBA3}" type="presOf" srcId="{57C35C94-7084-4942-A489-B442B120259F}" destId="{94AC214C-2792-4B29-BC14-E4F1B471E4C1}" srcOrd="0" destOrd="0" presId="urn:microsoft.com/office/officeart/2005/8/layout/vList4#7"/>
    <dgm:cxn modelId="{BB65335C-2FE2-41E7-9EDF-9BF788E9D3F0}" type="presOf" srcId="{E9EA484D-B3F6-4189-A1B0-B10614E6521A}" destId="{F45A8DBD-E2D6-41EA-8F54-EEB79B9BB6BC}" srcOrd="0" destOrd="0" presId="urn:microsoft.com/office/officeart/2005/8/layout/vList4#7"/>
    <dgm:cxn modelId="{62003B66-B1C9-47BE-9402-897E3FA900BC}" srcId="{57C35C94-7084-4942-A489-B442B120259F}" destId="{11D68BAA-7DDA-40F9-A5E1-BBD79AE7984C}" srcOrd="0" destOrd="0" parTransId="{9D435819-4A91-4239-851D-1E82925475B6}" sibTransId="{C1277B18-6F45-4E78-9CF9-21D6B3913426}"/>
    <dgm:cxn modelId="{EF672B38-BB4B-41A7-A114-441DCFAB6F12}" type="presOf" srcId="{5839D4C5-EFDF-4008-90EE-7C9036D8C4FB}" destId="{70831909-2237-49F3-9383-7179FB5961A2}" srcOrd="0" destOrd="2" presId="urn:microsoft.com/office/officeart/2005/8/layout/vList4#7"/>
    <dgm:cxn modelId="{EF638E0E-A19C-437A-8AE5-AB27D7DD6F93}" srcId="{11D68BAA-7DDA-40F9-A5E1-BBD79AE7984C}" destId="{5839D4C5-EFDF-4008-90EE-7C9036D8C4FB}" srcOrd="1" destOrd="0" parTransId="{4E1F34B3-1084-4968-8406-E18F797989C2}" sibTransId="{2C694DF5-2926-4A50-B78C-ADCF5378FD6D}"/>
    <dgm:cxn modelId="{EDCD91B9-1233-423F-A7BF-D44B498AF3A9}" type="presOf" srcId="{E9EA484D-B3F6-4189-A1B0-B10614E6521A}" destId="{7D8E348C-A93E-49BB-B72F-732907D2FDB6}" srcOrd="1" destOrd="0" presId="urn:microsoft.com/office/officeart/2005/8/layout/vList4#7"/>
    <dgm:cxn modelId="{B4B78A6A-2F87-4D61-947B-BDFF41EFD32D}" srcId="{57C35C94-7084-4942-A489-B442B120259F}" destId="{E9EA484D-B3F6-4189-A1B0-B10614E6521A}" srcOrd="2" destOrd="0" parTransId="{41269D22-247E-488C-8807-164AD6A7C546}" sibTransId="{F51889B3-76F4-4EAB-9B6B-85BA7C1CE3B4}"/>
    <dgm:cxn modelId="{5C9D4EFA-8B2D-45F3-83F6-F2AF31FCFCF7}" type="presOf" srcId="{021A525E-8735-4101-B3A9-7F4E36A86553}" destId="{F6726EE7-DCE5-48A9-B6E7-C2F26244646A}" srcOrd="0" destOrd="0" presId="urn:microsoft.com/office/officeart/2005/8/layout/vList4#7"/>
    <dgm:cxn modelId="{055B1761-A8C5-4769-AF3D-C41ABAE7FD7E}" type="presOf" srcId="{11D68BAA-7DDA-40F9-A5E1-BBD79AE7984C}" destId="{5F792261-A70C-4FE4-8219-7B451FF33CB2}" srcOrd="1" destOrd="0" presId="urn:microsoft.com/office/officeart/2005/8/layout/vList4#7"/>
    <dgm:cxn modelId="{739A017B-18BF-4298-89A4-C14252496BB1}" type="presOf" srcId="{0FDCF6FE-ED43-4C68-A4F7-23FF2989933F}" destId="{5F792261-A70C-4FE4-8219-7B451FF33CB2}" srcOrd="1" destOrd="1" presId="urn:microsoft.com/office/officeart/2005/8/layout/vList4#7"/>
    <dgm:cxn modelId="{982B190E-2191-4680-BBF4-A7018E9D61A1}" type="presParOf" srcId="{94AC214C-2792-4B29-BC14-E4F1B471E4C1}" destId="{C69CB72F-643E-47A3-A202-4C42016AA395}" srcOrd="0" destOrd="0" presId="urn:microsoft.com/office/officeart/2005/8/layout/vList4#7"/>
    <dgm:cxn modelId="{D713E16D-43E9-4AC9-BCCA-A6F1B385766B}" type="presParOf" srcId="{C69CB72F-643E-47A3-A202-4C42016AA395}" destId="{70831909-2237-49F3-9383-7179FB5961A2}" srcOrd="0" destOrd="0" presId="urn:microsoft.com/office/officeart/2005/8/layout/vList4#7"/>
    <dgm:cxn modelId="{660B4064-6D41-46E5-BA83-B93329932ED3}" type="presParOf" srcId="{C69CB72F-643E-47A3-A202-4C42016AA395}" destId="{29DDC768-489B-4B71-BD32-B1277B37FCFE}" srcOrd="1" destOrd="0" presId="urn:microsoft.com/office/officeart/2005/8/layout/vList4#7"/>
    <dgm:cxn modelId="{BE962499-F872-4DE0-B16B-15E517D02B45}" type="presParOf" srcId="{C69CB72F-643E-47A3-A202-4C42016AA395}" destId="{5F792261-A70C-4FE4-8219-7B451FF33CB2}" srcOrd="2" destOrd="0" presId="urn:microsoft.com/office/officeart/2005/8/layout/vList4#7"/>
    <dgm:cxn modelId="{1187A94F-05C0-409D-94DE-0E6F3EE46704}" type="presParOf" srcId="{94AC214C-2792-4B29-BC14-E4F1B471E4C1}" destId="{AEB8A53D-1607-4C47-A4B3-AD267B8B5009}" srcOrd="1" destOrd="0" presId="urn:microsoft.com/office/officeart/2005/8/layout/vList4#7"/>
    <dgm:cxn modelId="{8B6285AF-DAC4-4D93-B905-8A2695289B82}" type="presParOf" srcId="{94AC214C-2792-4B29-BC14-E4F1B471E4C1}" destId="{89758CD6-0D34-4B3D-AED2-3C791BA2AEF8}" srcOrd="2" destOrd="0" presId="urn:microsoft.com/office/officeart/2005/8/layout/vList4#7"/>
    <dgm:cxn modelId="{8972894A-D5E3-4746-AF84-DC23C354B62C}" type="presParOf" srcId="{89758CD6-0D34-4B3D-AED2-3C791BA2AEF8}" destId="{F6726EE7-DCE5-48A9-B6E7-C2F26244646A}" srcOrd="0" destOrd="0" presId="urn:microsoft.com/office/officeart/2005/8/layout/vList4#7"/>
    <dgm:cxn modelId="{474D911E-4BAE-464B-B66B-238197C190DC}" type="presParOf" srcId="{89758CD6-0D34-4B3D-AED2-3C791BA2AEF8}" destId="{1CB4DF41-B30A-4759-8B27-84B12F42EBCD}" srcOrd="1" destOrd="0" presId="urn:microsoft.com/office/officeart/2005/8/layout/vList4#7"/>
    <dgm:cxn modelId="{3CF1B113-099D-45CF-B140-9A1D6E6D536E}" type="presParOf" srcId="{89758CD6-0D34-4B3D-AED2-3C791BA2AEF8}" destId="{7DF771F8-95FE-458D-A380-F07DF47846D0}" srcOrd="2" destOrd="0" presId="urn:microsoft.com/office/officeart/2005/8/layout/vList4#7"/>
    <dgm:cxn modelId="{4CCC0BD0-F97A-475D-AA04-028AB5DE943F}" type="presParOf" srcId="{94AC214C-2792-4B29-BC14-E4F1B471E4C1}" destId="{E6173F28-BC7C-417C-A86A-2670B715E955}" srcOrd="3" destOrd="0" presId="urn:microsoft.com/office/officeart/2005/8/layout/vList4#7"/>
    <dgm:cxn modelId="{87689279-81EE-4819-94EC-6052C617E21C}" type="presParOf" srcId="{94AC214C-2792-4B29-BC14-E4F1B471E4C1}" destId="{6B4086D1-CC07-47B8-9184-D78A3C7E6AE9}" srcOrd="4" destOrd="0" presId="urn:microsoft.com/office/officeart/2005/8/layout/vList4#7"/>
    <dgm:cxn modelId="{734B2418-CFD4-4CE3-9E83-2051CA4FFEE3}" type="presParOf" srcId="{6B4086D1-CC07-47B8-9184-D78A3C7E6AE9}" destId="{F45A8DBD-E2D6-41EA-8F54-EEB79B9BB6BC}" srcOrd="0" destOrd="0" presId="urn:microsoft.com/office/officeart/2005/8/layout/vList4#7"/>
    <dgm:cxn modelId="{B94A7AEF-BC87-4B9B-A379-30189EF69361}" type="presParOf" srcId="{6B4086D1-CC07-47B8-9184-D78A3C7E6AE9}" destId="{F12DC718-ED00-4365-A30B-C1F53B3DF0D8}" srcOrd="1" destOrd="0" presId="urn:microsoft.com/office/officeart/2005/8/layout/vList4#7"/>
    <dgm:cxn modelId="{7339FA43-04D7-464C-B974-1C333951286F}" type="presParOf" srcId="{6B4086D1-CC07-47B8-9184-D78A3C7E6AE9}" destId="{7D8E348C-A93E-49BB-B72F-732907D2FDB6}" srcOrd="2" destOrd="0" presId="urn:microsoft.com/office/officeart/2005/8/layout/vList4#7"/>
  </dgm:cxnLst>
  <dgm:bg/>
  <dgm:whole>
    <a:ln>
      <a:gradFill>
        <a:gsLst>
          <a:gs pos="0">
            <a:srgbClr val="000000"/>
          </a:gs>
          <a:gs pos="20000">
            <a:srgbClr val="000040"/>
          </a:gs>
          <a:gs pos="50000">
            <a:srgbClr val="400040"/>
          </a:gs>
          <a:gs pos="75000">
            <a:srgbClr val="8F0040"/>
          </a:gs>
          <a:gs pos="89999">
            <a:srgbClr val="F27300"/>
          </a:gs>
          <a:gs pos="100000">
            <a:srgbClr val="FFBF00"/>
          </a:gs>
        </a:gsLst>
        <a:lin ang="5400000" scaled="0"/>
      </a:gradFill>
    </a:ln>
  </dgm:whole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7C35C94-7084-4942-A489-B442B120259F}" type="doc">
      <dgm:prSet loTypeId="urn:microsoft.com/office/officeart/2005/8/layout/vList4#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1D68BAA-7DDA-40F9-A5E1-BBD79AE7984C}">
      <dgm:prSet phldrT="[Text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l-GR" dirty="0" smtClean="0"/>
            <a:t>ΕΠΙΔΕΙΞΗ </a:t>
          </a:r>
          <a:endParaRPr lang="el-GR" dirty="0"/>
        </a:p>
      </dgm:t>
    </dgm:pt>
    <dgm:pt modelId="{9D435819-4A91-4239-851D-1E82925475B6}" type="parTrans" cxnId="{62003B66-B1C9-47BE-9402-897E3FA900BC}">
      <dgm:prSet/>
      <dgm:spPr/>
      <dgm:t>
        <a:bodyPr/>
        <a:lstStyle/>
        <a:p>
          <a:endParaRPr lang="el-GR"/>
        </a:p>
      </dgm:t>
    </dgm:pt>
    <dgm:pt modelId="{C1277B18-6F45-4E78-9CF9-21D6B3913426}" type="sibTrans" cxnId="{62003B66-B1C9-47BE-9402-897E3FA900BC}">
      <dgm:prSet/>
      <dgm:spPr/>
      <dgm:t>
        <a:bodyPr/>
        <a:lstStyle/>
        <a:p>
          <a:endParaRPr lang="el-GR"/>
        </a:p>
      </dgm:t>
    </dgm:pt>
    <dgm:pt modelId="{021A525E-8735-4101-B3A9-7F4E36A86553}">
      <dgm:prSet phldrT="[Text]"/>
      <dgm:sp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l-GR" dirty="0" smtClean="0"/>
            <a:t>Α’ ΒΟΗΘΕΙΕΣ </a:t>
          </a:r>
          <a:endParaRPr lang="el-GR" dirty="0"/>
        </a:p>
      </dgm:t>
    </dgm:pt>
    <dgm:pt modelId="{2F79E98E-973C-40E8-A1A2-CEF34D1A3E55}" type="parTrans" cxnId="{7EF62974-E146-4869-A16A-AA6B9BAD35E6}">
      <dgm:prSet/>
      <dgm:spPr/>
      <dgm:t>
        <a:bodyPr/>
        <a:lstStyle/>
        <a:p>
          <a:endParaRPr lang="el-GR"/>
        </a:p>
      </dgm:t>
    </dgm:pt>
    <dgm:pt modelId="{33924B8B-DA9B-429D-9CA1-10C70654C4A7}" type="sibTrans" cxnId="{7EF62974-E146-4869-A16A-AA6B9BAD35E6}">
      <dgm:prSet/>
      <dgm:spPr/>
      <dgm:t>
        <a:bodyPr/>
        <a:lstStyle/>
        <a:p>
          <a:endParaRPr lang="el-GR"/>
        </a:p>
      </dgm:t>
    </dgm:pt>
    <dgm:pt modelId="{AAFFFA5B-2A9A-47C1-B02A-8020002200B2}">
      <dgm:prSet phldrT="[Text]"/>
      <dgm:sp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l-GR" dirty="0" smtClean="0"/>
            <a:t>ΔΡΑΣΕΙΣ – ΑΣΚΗΣΕΙΣ</a:t>
          </a:r>
          <a:endParaRPr lang="el-GR" dirty="0"/>
        </a:p>
      </dgm:t>
    </dgm:pt>
    <dgm:pt modelId="{8ACB1879-EC2C-4816-AC10-32489324542D}" type="parTrans" cxnId="{8D2BB74D-A0CD-4C41-852C-90B5A30F6DBC}">
      <dgm:prSet/>
      <dgm:spPr/>
      <dgm:t>
        <a:bodyPr/>
        <a:lstStyle/>
        <a:p>
          <a:endParaRPr lang="el-GR"/>
        </a:p>
      </dgm:t>
    </dgm:pt>
    <dgm:pt modelId="{CFD38361-8D67-4F2E-92D6-43D1D846ABDB}" type="sibTrans" cxnId="{8D2BB74D-A0CD-4C41-852C-90B5A30F6DBC}">
      <dgm:prSet/>
      <dgm:spPr/>
      <dgm:t>
        <a:bodyPr/>
        <a:lstStyle/>
        <a:p>
          <a:endParaRPr lang="el-GR"/>
        </a:p>
      </dgm:t>
    </dgm:pt>
    <dgm:pt modelId="{E9EA484D-B3F6-4189-A1B0-B10614E6521A}">
      <dgm:prSet phldrT="[Text]"/>
      <dgm:spPr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</dgm:spPr>
      <dgm:t>
        <a:bodyPr/>
        <a:lstStyle/>
        <a:p>
          <a:r>
            <a:rPr lang="el-GR" dirty="0" smtClean="0"/>
            <a:t>  </a:t>
          </a:r>
        </a:p>
      </dgm:t>
    </dgm:pt>
    <dgm:pt modelId="{41269D22-247E-488C-8807-164AD6A7C546}" type="parTrans" cxnId="{B4B78A6A-2F87-4D61-947B-BDFF41EFD32D}">
      <dgm:prSet/>
      <dgm:spPr/>
      <dgm:t>
        <a:bodyPr/>
        <a:lstStyle/>
        <a:p>
          <a:endParaRPr lang="el-GR"/>
        </a:p>
      </dgm:t>
    </dgm:pt>
    <dgm:pt modelId="{F51889B3-76F4-4EAB-9B6B-85BA7C1CE3B4}" type="sibTrans" cxnId="{B4B78A6A-2F87-4D61-947B-BDFF41EFD32D}">
      <dgm:prSet/>
      <dgm:spPr/>
      <dgm:t>
        <a:bodyPr/>
        <a:lstStyle/>
        <a:p>
          <a:endParaRPr lang="el-GR"/>
        </a:p>
      </dgm:t>
    </dgm:pt>
    <dgm:pt modelId="{0FDCF6FE-ED43-4C68-A4F7-23FF2989933F}">
      <dgm:prSet phldrT="[Text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l-GR" dirty="0" smtClean="0"/>
            <a:t>ΕΠΙΔΕΙΞΗ ΑΣΦΑΛΟΥΣ ΜΕΤΑΦΟΡΑΣ  ΣΤΗΝ ΑΚΤΗ ΑΠΟ ΤΟ ΝΕΡΟ  </a:t>
          </a:r>
          <a:endParaRPr lang="el-GR" dirty="0"/>
        </a:p>
      </dgm:t>
    </dgm:pt>
    <dgm:pt modelId="{86A6CDD2-5F8B-4EF7-8230-C99BEC5C62E5}" type="parTrans" cxnId="{D389F34F-DF32-45E9-A17B-A928A890EC89}">
      <dgm:prSet/>
      <dgm:spPr/>
      <dgm:t>
        <a:bodyPr/>
        <a:lstStyle/>
        <a:p>
          <a:endParaRPr lang="el-GR"/>
        </a:p>
      </dgm:t>
    </dgm:pt>
    <dgm:pt modelId="{9B4E475C-D821-46D1-9698-CA7B2812BFD0}" type="sibTrans" cxnId="{D389F34F-DF32-45E9-A17B-A928A890EC89}">
      <dgm:prSet/>
      <dgm:spPr/>
      <dgm:t>
        <a:bodyPr/>
        <a:lstStyle/>
        <a:p>
          <a:endParaRPr lang="el-GR"/>
        </a:p>
      </dgm:t>
    </dgm:pt>
    <dgm:pt modelId="{5839D4C5-EFDF-4008-90EE-7C9036D8C4FB}">
      <dgm:prSet phldrT="[Text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l-GR" dirty="0" smtClean="0"/>
            <a:t>ΠΑΡΟΧΗ Α΄ΒΟΗΘΕΙΩΝ </a:t>
          </a:r>
          <a:endParaRPr lang="el-GR" dirty="0"/>
        </a:p>
      </dgm:t>
    </dgm:pt>
    <dgm:pt modelId="{4E1F34B3-1084-4968-8406-E18F797989C2}" type="parTrans" cxnId="{EF638E0E-A19C-437A-8AE5-AB27D7DD6F93}">
      <dgm:prSet/>
      <dgm:spPr/>
      <dgm:t>
        <a:bodyPr/>
        <a:lstStyle/>
        <a:p>
          <a:endParaRPr lang="el-GR"/>
        </a:p>
      </dgm:t>
    </dgm:pt>
    <dgm:pt modelId="{2C694DF5-2926-4A50-B78C-ADCF5378FD6D}" type="sibTrans" cxnId="{EF638E0E-A19C-437A-8AE5-AB27D7DD6F93}">
      <dgm:prSet/>
      <dgm:spPr/>
      <dgm:t>
        <a:bodyPr/>
        <a:lstStyle/>
        <a:p>
          <a:endParaRPr lang="el-GR"/>
        </a:p>
      </dgm:t>
    </dgm:pt>
    <dgm:pt modelId="{5BE81FE5-506C-4CD0-8B09-61DD610A3C65}">
      <dgm:prSet phldrT="[Text]"/>
      <dgm:sp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l-GR" dirty="0" smtClean="0"/>
            <a:t>ΕΚΠΑΙΔΕΥΣΗ  - ΡΟΛΟΣ ΕΘΕΛΟΝΤΙΚΩΝ ΟΡΓΑΝΩΣΕΩΝ  ΣΤΟ ΜΗΧΑΝΙΣΜΟ ΣΤΗΡΙΞΗΣ</a:t>
          </a:r>
          <a:endParaRPr lang="el-GR" dirty="0"/>
        </a:p>
      </dgm:t>
    </dgm:pt>
    <dgm:pt modelId="{1B696E32-CDEC-4485-BA7F-0CD42936ADA0}" type="parTrans" cxnId="{333A8CC7-AE17-489D-8264-92D8166C8516}">
      <dgm:prSet/>
      <dgm:spPr/>
      <dgm:t>
        <a:bodyPr/>
        <a:lstStyle/>
        <a:p>
          <a:endParaRPr lang="el-GR"/>
        </a:p>
      </dgm:t>
    </dgm:pt>
    <dgm:pt modelId="{C61DEEA8-9225-4F6D-B9A6-1251A08A402C}" type="sibTrans" cxnId="{333A8CC7-AE17-489D-8264-92D8166C8516}">
      <dgm:prSet/>
      <dgm:spPr/>
      <dgm:t>
        <a:bodyPr/>
        <a:lstStyle/>
        <a:p>
          <a:endParaRPr lang="el-GR"/>
        </a:p>
      </dgm:t>
    </dgm:pt>
    <dgm:pt modelId="{94AC214C-2792-4B29-BC14-E4F1B471E4C1}" type="pres">
      <dgm:prSet presAssocID="{57C35C94-7084-4942-A489-B442B12025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69CB72F-643E-47A3-A202-4C42016AA395}" type="pres">
      <dgm:prSet presAssocID="{11D68BAA-7DDA-40F9-A5E1-BBD79AE7984C}" presName="comp" presStyleCnt="0"/>
      <dgm:spPr/>
    </dgm:pt>
    <dgm:pt modelId="{70831909-2237-49F3-9383-7179FB5961A2}" type="pres">
      <dgm:prSet presAssocID="{11D68BAA-7DDA-40F9-A5E1-BBD79AE7984C}" presName="box" presStyleLbl="node1" presStyleIdx="0" presStyleCnt="3"/>
      <dgm:spPr/>
      <dgm:t>
        <a:bodyPr/>
        <a:lstStyle/>
        <a:p>
          <a:endParaRPr lang="el-GR"/>
        </a:p>
      </dgm:t>
    </dgm:pt>
    <dgm:pt modelId="{29DDC768-489B-4B71-BD32-B1277B37FCFE}" type="pres">
      <dgm:prSet presAssocID="{11D68BAA-7DDA-40F9-A5E1-BBD79AE7984C}" presName="img" presStyleLbl="fgImgPlace1" presStyleIdx="0" presStyleCnt="3" custScaleX="97489" custScaleY="74546" custLinFactNeighborY="1659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F792261-A70C-4FE4-8219-7B451FF33CB2}" type="pres">
      <dgm:prSet presAssocID="{11D68BAA-7DDA-40F9-A5E1-BBD79AE7984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EB8A53D-1607-4C47-A4B3-AD267B8B5009}" type="pres">
      <dgm:prSet presAssocID="{C1277B18-6F45-4E78-9CF9-21D6B3913426}" presName="spacer" presStyleCnt="0"/>
      <dgm:spPr/>
    </dgm:pt>
    <dgm:pt modelId="{89758CD6-0D34-4B3D-AED2-3C791BA2AEF8}" type="pres">
      <dgm:prSet presAssocID="{021A525E-8735-4101-B3A9-7F4E36A86553}" presName="comp" presStyleCnt="0"/>
      <dgm:spPr/>
    </dgm:pt>
    <dgm:pt modelId="{F6726EE7-DCE5-48A9-B6E7-C2F26244646A}" type="pres">
      <dgm:prSet presAssocID="{021A525E-8735-4101-B3A9-7F4E36A86553}" presName="box" presStyleLbl="node1" presStyleIdx="1" presStyleCnt="3" custScaleY="98447"/>
      <dgm:spPr/>
      <dgm:t>
        <a:bodyPr/>
        <a:lstStyle/>
        <a:p>
          <a:endParaRPr lang="el-GR"/>
        </a:p>
      </dgm:t>
    </dgm:pt>
    <dgm:pt modelId="{1CB4DF41-B30A-4759-8B27-84B12F42EBCD}" type="pres">
      <dgm:prSet presAssocID="{021A525E-8735-4101-B3A9-7F4E36A86553}" presName="img" presStyleLbl="fgImgPlace1" presStyleIdx="1" presStyleCnt="3" custScaleY="80000" custLinFactNeighborY="1454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DF771F8-95FE-458D-A380-F07DF47846D0}" type="pres">
      <dgm:prSet presAssocID="{021A525E-8735-4101-B3A9-7F4E36A8655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6173F28-BC7C-417C-A86A-2670B715E955}" type="pres">
      <dgm:prSet presAssocID="{33924B8B-DA9B-429D-9CA1-10C70654C4A7}" presName="spacer" presStyleCnt="0"/>
      <dgm:spPr/>
    </dgm:pt>
    <dgm:pt modelId="{6B4086D1-CC07-47B8-9184-D78A3C7E6AE9}" type="pres">
      <dgm:prSet presAssocID="{E9EA484D-B3F6-4189-A1B0-B10614E6521A}" presName="comp" presStyleCnt="0"/>
      <dgm:spPr/>
    </dgm:pt>
    <dgm:pt modelId="{F45A8DBD-E2D6-41EA-8F54-EEB79B9BB6BC}" type="pres">
      <dgm:prSet presAssocID="{E9EA484D-B3F6-4189-A1B0-B10614E6521A}" presName="box" presStyleLbl="node1" presStyleIdx="2" presStyleCnt="3"/>
      <dgm:spPr/>
      <dgm:t>
        <a:bodyPr/>
        <a:lstStyle/>
        <a:p>
          <a:endParaRPr lang="el-GR"/>
        </a:p>
      </dgm:t>
    </dgm:pt>
    <dgm:pt modelId="{F12DC718-ED00-4365-A30B-C1F53B3DF0D8}" type="pres">
      <dgm:prSet presAssocID="{E9EA484D-B3F6-4189-A1B0-B10614E6521A}" presName="img" presStyleLbl="fgImgPlace1" presStyleIdx="2" presStyleCnt="3" custScaleY="78636" custLinFactNeighborY="1454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7D8E348C-A93E-49BB-B72F-732907D2FDB6}" type="pres">
      <dgm:prSet presAssocID="{E9EA484D-B3F6-4189-A1B0-B10614E6521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389F34F-DF32-45E9-A17B-A928A890EC89}" srcId="{11D68BAA-7DDA-40F9-A5E1-BBD79AE7984C}" destId="{0FDCF6FE-ED43-4C68-A4F7-23FF2989933F}" srcOrd="0" destOrd="0" parTransId="{86A6CDD2-5F8B-4EF7-8230-C99BEC5C62E5}" sibTransId="{9B4E475C-D821-46D1-9698-CA7B2812BFD0}"/>
    <dgm:cxn modelId="{62003B66-B1C9-47BE-9402-897E3FA900BC}" srcId="{57C35C94-7084-4942-A489-B442B120259F}" destId="{11D68BAA-7DDA-40F9-A5E1-BBD79AE7984C}" srcOrd="0" destOrd="0" parTransId="{9D435819-4A91-4239-851D-1E82925475B6}" sibTransId="{C1277B18-6F45-4E78-9CF9-21D6B3913426}"/>
    <dgm:cxn modelId="{7EF62974-E146-4869-A16A-AA6B9BAD35E6}" srcId="{57C35C94-7084-4942-A489-B442B120259F}" destId="{021A525E-8735-4101-B3A9-7F4E36A86553}" srcOrd="1" destOrd="0" parTransId="{2F79E98E-973C-40E8-A1A2-CEF34D1A3E55}" sibTransId="{33924B8B-DA9B-429D-9CA1-10C70654C4A7}"/>
    <dgm:cxn modelId="{1DBD4F31-A5F4-48AF-ACAB-A9CD9C9F24F8}" type="presOf" srcId="{021A525E-8735-4101-B3A9-7F4E36A86553}" destId="{F6726EE7-DCE5-48A9-B6E7-C2F26244646A}" srcOrd="0" destOrd="0" presId="urn:microsoft.com/office/officeart/2005/8/layout/vList4#8"/>
    <dgm:cxn modelId="{FC22F754-45EB-4846-9815-1D770652194C}" type="presOf" srcId="{11D68BAA-7DDA-40F9-A5E1-BBD79AE7984C}" destId="{70831909-2237-49F3-9383-7179FB5961A2}" srcOrd="0" destOrd="0" presId="urn:microsoft.com/office/officeart/2005/8/layout/vList4#8"/>
    <dgm:cxn modelId="{333A8CC7-AE17-489D-8264-92D8166C8516}" srcId="{021A525E-8735-4101-B3A9-7F4E36A86553}" destId="{5BE81FE5-506C-4CD0-8B09-61DD610A3C65}" srcOrd="1" destOrd="0" parTransId="{1B696E32-CDEC-4485-BA7F-0CD42936ADA0}" sibTransId="{C61DEEA8-9225-4F6D-B9A6-1251A08A402C}"/>
    <dgm:cxn modelId="{45582481-BBE7-4EBB-80C9-F48EF17BF57F}" type="presOf" srcId="{5BE81FE5-506C-4CD0-8B09-61DD610A3C65}" destId="{7DF771F8-95FE-458D-A380-F07DF47846D0}" srcOrd="1" destOrd="2" presId="urn:microsoft.com/office/officeart/2005/8/layout/vList4#8"/>
    <dgm:cxn modelId="{C49FEAA4-AEDC-42E9-B061-0D1924EAC106}" type="presOf" srcId="{11D68BAA-7DDA-40F9-A5E1-BBD79AE7984C}" destId="{5F792261-A70C-4FE4-8219-7B451FF33CB2}" srcOrd="1" destOrd="0" presId="urn:microsoft.com/office/officeart/2005/8/layout/vList4#8"/>
    <dgm:cxn modelId="{4CED0576-8E10-40B8-85BF-56367C4B6DEB}" type="presOf" srcId="{57C35C94-7084-4942-A489-B442B120259F}" destId="{94AC214C-2792-4B29-BC14-E4F1B471E4C1}" srcOrd="0" destOrd="0" presId="urn:microsoft.com/office/officeart/2005/8/layout/vList4#8"/>
    <dgm:cxn modelId="{105C625E-7795-4CBF-9C07-5CD1444481F9}" type="presOf" srcId="{5BE81FE5-506C-4CD0-8B09-61DD610A3C65}" destId="{F6726EE7-DCE5-48A9-B6E7-C2F26244646A}" srcOrd="0" destOrd="2" presId="urn:microsoft.com/office/officeart/2005/8/layout/vList4#8"/>
    <dgm:cxn modelId="{9A632253-0D77-462F-B848-FAC3FBB3C388}" type="presOf" srcId="{E9EA484D-B3F6-4189-A1B0-B10614E6521A}" destId="{7D8E348C-A93E-49BB-B72F-732907D2FDB6}" srcOrd="1" destOrd="0" presId="urn:microsoft.com/office/officeart/2005/8/layout/vList4#8"/>
    <dgm:cxn modelId="{D87A2AA0-932C-44DC-A4F5-79A5B5BD4603}" type="presOf" srcId="{021A525E-8735-4101-B3A9-7F4E36A86553}" destId="{7DF771F8-95FE-458D-A380-F07DF47846D0}" srcOrd="1" destOrd="0" presId="urn:microsoft.com/office/officeart/2005/8/layout/vList4#8"/>
    <dgm:cxn modelId="{EF638E0E-A19C-437A-8AE5-AB27D7DD6F93}" srcId="{11D68BAA-7DDA-40F9-A5E1-BBD79AE7984C}" destId="{5839D4C5-EFDF-4008-90EE-7C9036D8C4FB}" srcOrd="1" destOrd="0" parTransId="{4E1F34B3-1084-4968-8406-E18F797989C2}" sibTransId="{2C694DF5-2926-4A50-B78C-ADCF5378FD6D}"/>
    <dgm:cxn modelId="{8D2BB74D-A0CD-4C41-852C-90B5A30F6DBC}" srcId="{021A525E-8735-4101-B3A9-7F4E36A86553}" destId="{AAFFFA5B-2A9A-47C1-B02A-8020002200B2}" srcOrd="0" destOrd="0" parTransId="{8ACB1879-EC2C-4816-AC10-32489324542D}" sibTransId="{CFD38361-8D67-4F2E-92D6-43D1D846ABDB}"/>
    <dgm:cxn modelId="{007AC0E0-1A12-47FD-9402-E4AADAF9631D}" type="presOf" srcId="{AAFFFA5B-2A9A-47C1-B02A-8020002200B2}" destId="{F6726EE7-DCE5-48A9-B6E7-C2F26244646A}" srcOrd="0" destOrd="1" presId="urn:microsoft.com/office/officeart/2005/8/layout/vList4#8"/>
    <dgm:cxn modelId="{BDBDAAC9-DD86-4FD5-8DD7-90459AAFAC62}" type="presOf" srcId="{0FDCF6FE-ED43-4C68-A4F7-23FF2989933F}" destId="{70831909-2237-49F3-9383-7179FB5961A2}" srcOrd="0" destOrd="1" presId="urn:microsoft.com/office/officeart/2005/8/layout/vList4#8"/>
    <dgm:cxn modelId="{F117CA32-0791-405C-9AD8-88DDF32CCECD}" type="presOf" srcId="{0FDCF6FE-ED43-4C68-A4F7-23FF2989933F}" destId="{5F792261-A70C-4FE4-8219-7B451FF33CB2}" srcOrd="1" destOrd="1" presId="urn:microsoft.com/office/officeart/2005/8/layout/vList4#8"/>
    <dgm:cxn modelId="{A9271C33-5BBD-46C2-885A-36FAB552C66E}" type="presOf" srcId="{AAFFFA5B-2A9A-47C1-B02A-8020002200B2}" destId="{7DF771F8-95FE-458D-A380-F07DF47846D0}" srcOrd="1" destOrd="1" presId="urn:microsoft.com/office/officeart/2005/8/layout/vList4#8"/>
    <dgm:cxn modelId="{18AC1594-1FBD-46CC-99E5-C5405E82CF5E}" type="presOf" srcId="{5839D4C5-EFDF-4008-90EE-7C9036D8C4FB}" destId="{70831909-2237-49F3-9383-7179FB5961A2}" srcOrd="0" destOrd="2" presId="urn:microsoft.com/office/officeart/2005/8/layout/vList4#8"/>
    <dgm:cxn modelId="{9D835A10-1358-4945-A31D-3D3B64239262}" type="presOf" srcId="{E9EA484D-B3F6-4189-A1B0-B10614E6521A}" destId="{F45A8DBD-E2D6-41EA-8F54-EEB79B9BB6BC}" srcOrd="0" destOrd="0" presId="urn:microsoft.com/office/officeart/2005/8/layout/vList4#8"/>
    <dgm:cxn modelId="{5D759FBC-6A1B-456A-A602-8A707643163B}" type="presOf" srcId="{5839D4C5-EFDF-4008-90EE-7C9036D8C4FB}" destId="{5F792261-A70C-4FE4-8219-7B451FF33CB2}" srcOrd="1" destOrd="2" presId="urn:microsoft.com/office/officeart/2005/8/layout/vList4#8"/>
    <dgm:cxn modelId="{B4B78A6A-2F87-4D61-947B-BDFF41EFD32D}" srcId="{57C35C94-7084-4942-A489-B442B120259F}" destId="{E9EA484D-B3F6-4189-A1B0-B10614E6521A}" srcOrd="2" destOrd="0" parTransId="{41269D22-247E-488C-8807-164AD6A7C546}" sibTransId="{F51889B3-76F4-4EAB-9B6B-85BA7C1CE3B4}"/>
    <dgm:cxn modelId="{03DDA24F-E827-446E-8385-1084159523FA}" type="presParOf" srcId="{94AC214C-2792-4B29-BC14-E4F1B471E4C1}" destId="{C69CB72F-643E-47A3-A202-4C42016AA395}" srcOrd="0" destOrd="0" presId="urn:microsoft.com/office/officeart/2005/8/layout/vList4#8"/>
    <dgm:cxn modelId="{E8CDD474-B2AC-4839-AE49-A1B8DB9599F1}" type="presParOf" srcId="{C69CB72F-643E-47A3-A202-4C42016AA395}" destId="{70831909-2237-49F3-9383-7179FB5961A2}" srcOrd="0" destOrd="0" presId="urn:microsoft.com/office/officeart/2005/8/layout/vList4#8"/>
    <dgm:cxn modelId="{B5AA45DE-AED6-420D-BEBB-EDA18541D0BE}" type="presParOf" srcId="{C69CB72F-643E-47A3-A202-4C42016AA395}" destId="{29DDC768-489B-4B71-BD32-B1277B37FCFE}" srcOrd="1" destOrd="0" presId="urn:microsoft.com/office/officeart/2005/8/layout/vList4#8"/>
    <dgm:cxn modelId="{5490EB4A-DB38-49B9-BF16-1196001E67EC}" type="presParOf" srcId="{C69CB72F-643E-47A3-A202-4C42016AA395}" destId="{5F792261-A70C-4FE4-8219-7B451FF33CB2}" srcOrd="2" destOrd="0" presId="urn:microsoft.com/office/officeart/2005/8/layout/vList4#8"/>
    <dgm:cxn modelId="{29471245-F4FC-435A-9FEC-72B79882DDD5}" type="presParOf" srcId="{94AC214C-2792-4B29-BC14-E4F1B471E4C1}" destId="{AEB8A53D-1607-4C47-A4B3-AD267B8B5009}" srcOrd="1" destOrd="0" presId="urn:microsoft.com/office/officeart/2005/8/layout/vList4#8"/>
    <dgm:cxn modelId="{23B8FB9E-DB3F-4005-AE93-FB71A7D12FBC}" type="presParOf" srcId="{94AC214C-2792-4B29-BC14-E4F1B471E4C1}" destId="{89758CD6-0D34-4B3D-AED2-3C791BA2AEF8}" srcOrd="2" destOrd="0" presId="urn:microsoft.com/office/officeart/2005/8/layout/vList4#8"/>
    <dgm:cxn modelId="{4D099B8D-9669-47D2-9EF1-327E89700A01}" type="presParOf" srcId="{89758CD6-0D34-4B3D-AED2-3C791BA2AEF8}" destId="{F6726EE7-DCE5-48A9-B6E7-C2F26244646A}" srcOrd="0" destOrd="0" presId="urn:microsoft.com/office/officeart/2005/8/layout/vList4#8"/>
    <dgm:cxn modelId="{B5EEECE4-95D2-4DBF-9A64-E590FAE9BE0B}" type="presParOf" srcId="{89758CD6-0D34-4B3D-AED2-3C791BA2AEF8}" destId="{1CB4DF41-B30A-4759-8B27-84B12F42EBCD}" srcOrd="1" destOrd="0" presId="urn:microsoft.com/office/officeart/2005/8/layout/vList4#8"/>
    <dgm:cxn modelId="{0DA2BE6E-1634-44DE-BACC-376820500073}" type="presParOf" srcId="{89758CD6-0D34-4B3D-AED2-3C791BA2AEF8}" destId="{7DF771F8-95FE-458D-A380-F07DF47846D0}" srcOrd="2" destOrd="0" presId="urn:microsoft.com/office/officeart/2005/8/layout/vList4#8"/>
    <dgm:cxn modelId="{E73409D8-014B-4109-A991-A16C355EB4A1}" type="presParOf" srcId="{94AC214C-2792-4B29-BC14-E4F1B471E4C1}" destId="{E6173F28-BC7C-417C-A86A-2670B715E955}" srcOrd="3" destOrd="0" presId="urn:microsoft.com/office/officeart/2005/8/layout/vList4#8"/>
    <dgm:cxn modelId="{14BEBC40-7EAC-4C5B-B9AA-8950DEF454BE}" type="presParOf" srcId="{94AC214C-2792-4B29-BC14-E4F1B471E4C1}" destId="{6B4086D1-CC07-47B8-9184-D78A3C7E6AE9}" srcOrd="4" destOrd="0" presId="urn:microsoft.com/office/officeart/2005/8/layout/vList4#8"/>
    <dgm:cxn modelId="{4125F8D9-CA3D-4E1D-BE98-25AA2852C798}" type="presParOf" srcId="{6B4086D1-CC07-47B8-9184-D78A3C7E6AE9}" destId="{F45A8DBD-E2D6-41EA-8F54-EEB79B9BB6BC}" srcOrd="0" destOrd="0" presId="urn:microsoft.com/office/officeart/2005/8/layout/vList4#8"/>
    <dgm:cxn modelId="{FE3C66AF-B7C2-4828-B111-3EC6EE7EA6B4}" type="presParOf" srcId="{6B4086D1-CC07-47B8-9184-D78A3C7E6AE9}" destId="{F12DC718-ED00-4365-A30B-C1F53B3DF0D8}" srcOrd="1" destOrd="0" presId="urn:microsoft.com/office/officeart/2005/8/layout/vList4#8"/>
    <dgm:cxn modelId="{62336045-3D3B-49CA-84A3-F0C999F62161}" type="presParOf" srcId="{6B4086D1-CC07-47B8-9184-D78A3C7E6AE9}" destId="{7D8E348C-A93E-49BB-B72F-732907D2FDB6}" srcOrd="2" destOrd="0" presId="urn:microsoft.com/office/officeart/2005/8/layout/vList4#8"/>
  </dgm:cxnLst>
  <dgm:bg/>
  <dgm:whole>
    <a:ln>
      <a:gradFill>
        <a:gsLst>
          <a:gs pos="0">
            <a:srgbClr val="000000"/>
          </a:gs>
          <a:gs pos="20000">
            <a:srgbClr val="000040"/>
          </a:gs>
          <a:gs pos="50000">
            <a:srgbClr val="400040"/>
          </a:gs>
          <a:gs pos="75000">
            <a:srgbClr val="8F0040"/>
          </a:gs>
          <a:gs pos="89999">
            <a:srgbClr val="F27300"/>
          </a:gs>
          <a:gs pos="100000">
            <a:srgbClr val="FFBF00"/>
          </a:gs>
        </a:gsLst>
        <a:lin ang="5400000" scaled="0"/>
      </a:gradFill>
    </a:ln>
  </dgm:whole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7C35C94-7084-4942-A489-B442B120259F}" type="doc">
      <dgm:prSet loTypeId="urn:microsoft.com/office/officeart/2005/8/layout/vList4#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1D68BAA-7DDA-40F9-A5E1-BBD79AE7984C}">
      <dgm:prSet phldrT="[Text]"/>
      <dgm:sp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l-GR" dirty="0" smtClean="0">
              <a:solidFill>
                <a:srgbClr val="002060"/>
              </a:solidFill>
            </a:rPr>
            <a:t>ΕΛΕΥΘΕΡΕΣ  ΔΗΜΙΟΥΡΓΙΚΕΣ  ΔΡΑΣΕΙΣ   </a:t>
          </a:r>
          <a:endParaRPr lang="el-GR" dirty="0">
            <a:solidFill>
              <a:srgbClr val="002060"/>
            </a:solidFill>
          </a:endParaRPr>
        </a:p>
      </dgm:t>
    </dgm:pt>
    <dgm:pt modelId="{9D435819-4A91-4239-851D-1E82925475B6}" type="parTrans" cxnId="{62003B66-B1C9-47BE-9402-897E3FA900BC}">
      <dgm:prSet/>
      <dgm:spPr/>
      <dgm:t>
        <a:bodyPr/>
        <a:lstStyle/>
        <a:p>
          <a:endParaRPr lang="el-GR"/>
        </a:p>
      </dgm:t>
    </dgm:pt>
    <dgm:pt modelId="{C1277B18-6F45-4E78-9CF9-21D6B3913426}" type="sibTrans" cxnId="{62003B66-B1C9-47BE-9402-897E3FA900BC}">
      <dgm:prSet/>
      <dgm:spPr/>
      <dgm:t>
        <a:bodyPr/>
        <a:lstStyle/>
        <a:p>
          <a:endParaRPr lang="el-GR"/>
        </a:p>
      </dgm:t>
    </dgm:pt>
    <dgm:pt modelId="{021A525E-8735-4101-B3A9-7F4E36A86553}">
      <dgm:prSet phldrT="[Text]"/>
      <dgm:spPr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l-GR" dirty="0" smtClean="0"/>
            <a:t>Α’ ΒΟΗΘΕΙΕΣ </a:t>
          </a:r>
          <a:endParaRPr lang="el-GR" dirty="0"/>
        </a:p>
      </dgm:t>
    </dgm:pt>
    <dgm:pt modelId="{2F79E98E-973C-40E8-A1A2-CEF34D1A3E55}" type="parTrans" cxnId="{7EF62974-E146-4869-A16A-AA6B9BAD35E6}">
      <dgm:prSet/>
      <dgm:spPr/>
      <dgm:t>
        <a:bodyPr/>
        <a:lstStyle/>
        <a:p>
          <a:endParaRPr lang="el-GR"/>
        </a:p>
      </dgm:t>
    </dgm:pt>
    <dgm:pt modelId="{33924B8B-DA9B-429D-9CA1-10C70654C4A7}" type="sibTrans" cxnId="{7EF62974-E146-4869-A16A-AA6B9BAD35E6}">
      <dgm:prSet/>
      <dgm:spPr/>
      <dgm:t>
        <a:bodyPr/>
        <a:lstStyle/>
        <a:p>
          <a:endParaRPr lang="el-GR"/>
        </a:p>
      </dgm:t>
    </dgm:pt>
    <dgm:pt modelId="{AAFFFA5B-2A9A-47C1-B02A-8020002200B2}">
      <dgm:prSet phldrT="[Text]"/>
      <dgm:spPr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l-GR" dirty="0" smtClean="0"/>
            <a:t>ΔΡΑΣΕΙΣ – ΑΣΚΗΣΕΙΣ</a:t>
          </a:r>
          <a:endParaRPr lang="el-GR" dirty="0"/>
        </a:p>
      </dgm:t>
    </dgm:pt>
    <dgm:pt modelId="{8ACB1879-EC2C-4816-AC10-32489324542D}" type="parTrans" cxnId="{8D2BB74D-A0CD-4C41-852C-90B5A30F6DBC}">
      <dgm:prSet/>
      <dgm:spPr/>
      <dgm:t>
        <a:bodyPr/>
        <a:lstStyle/>
        <a:p>
          <a:endParaRPr lang="el-GR"/>
        </a:p>
      </dgm:t>
    </dgm:pt>
    <dgm:pt modelId="{CFD38361-8D67-4F2E-92D6-43D1D846ABDB}" type="sibTrans" cxnId="{8D2BB74D-A0CD-4C41-852C-90B5A30F6DBC}">
      <dgm:prSet/>
      <dgm:spPr/>
      <dgm:t>
        <a:bodyPr/>
        <a:lstStyle/>
        <a:p>
          <a:endParaRPr lang="el-GR"/>
        </a:p>
      </dgm:t>
    </dgm:pt>
    <dgm:pt modelId="{E9EA484D-B3F6-4189-A1B0-B10614E6521A}">
      <dgm:prSet phldrT="[Text]"/>
      <dgm:sp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</dgm:spPr>
      <dgm:t>
        <a:bodyPr/>
        <a:lstStyle/>
        <a:p>
          <a:r>
            <a:rPr lang="el-GR" dirty="0" smtClean="0"/>
            <a:t>  </a:t>
          </a:r>
        </a:p>
      </dgm:t>
    </dgm:pt>
    <dgm:pt modelId="{41269D22-247E-488C-8807-164AD6A7C546}" type="parTrans" cxnId="{B4B78A6A-2F87-4D61-947B-BDFF41EFD32D}">
      <dgm:prSet/>
      <dgm:spPr/>
      <dgm:t>
        <a:bodyPr/>
        <a:lstStyle/>
        <a:p>
          <a:endParaRPr lang="el-GR"/>
        </a:p>
      </dgm:t>
    </dgm:pt>
    <dgm:pt modelId="{F51889B3-76F4-4EAB-9B6B-85BA7C1CE3B4}" type="sibTrans" cxnId="{B4B78A6A-2F87-4D61-947B-BDFF41EFD32D}">
      <dgm:prSet/>
      <dgm:spPr/>
      <dgm:t>
        <a:bodyPr/>
        <a:lstStyle/>
        <a:p>
          <a:endParaRPr lang="el-GR"/>
        </a:p>
      </dgm:t>
    </dgm:pt>
    <dgm:pt modelId="{5BE81FE5-506C-4CD0-8B09-61DD610A3C65}">
      <dgm:prSet phldrT="[Text]"/>
      <dgm:spPr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l-GR" dirty="0" smtClean="0"/>
            <a:t>ΕΚΠΑΙΔΕΥΣΗ  - ΡΟΛΟΣ ΕΘΕΛΟΝΤΙΚΩΝ ΟΡΓΑΝΩΣΕΩΝ  ΣΤΟ ΜΗΧΑΝΙΣΜΟ ΣΤΗΡΙΞΗΣ</a:t>
          </a:r>
          <a:endParaRPr lang="el-GR" dirty="0"/>
        </a:p>
      </dgm:t>
    </dgm:pt>
    <dgm:pt modelId="{1B696E32-CDEC-4485-BA7F-0CD42936ADA0}" type="parTrans" cxnId="{333A8CC7-AE17-489D-8264-92D8166C8516}">
      <dgm:prSet/>
      <dgm:spPr/>
    </dgm:pt>
    <dgm:pt modelId="{C61DEEA8-9225-4F6D-B9A6-1251A08A402C}" type="sibTrans" cxnId="{333A8CC7-AE17-489D-8264-92D8166C8516}">
      <dgm:prSet/>
      <dgm:spPr/>
    </dgm:pt>
    <dgm:pt modelId="{5839D4C5-EFDF-4008-90EE-7C9036D8C4FB}">
      <dgm:prSet phldrT="[Text]"/>
      <dgm:sp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l-GR" dirty="0" smtClean="0">
              <a:solidFill>
                <a:srgbClr val="002060"/>
              </a:solidFill>
            </a:rPr>
            <a:t>ΑΦΗΓΗΣΕΙΣ  ΛΑΪΚΩΝ  ΠΑΡΑΜΥΘΙΩΝ   </a:t>
          </a:r>
          <a:endParaRPr lang="el-GR" dirty="0">
            <a:solidFill>
              <a:srgbClr val="002060"/>
            </a:solidFill>
          </a:endParaRPr>
        </a:p>
      </dgm:t>
    </dgm:pt>
    <dgm:pt modelId="{2C694DF5-2926-4A50-B78C-ADCF5378FD6D}" type="sibTrans" cxnId="{EF638E0E-A19C-437A-8AE5-AB27D7DD6F93}">
      <dgm:prSet/>
      <dgm:spPr/>
    </dgm:pt>
    <dgm:pt modelId="{4E1F34B3-1084-4968-8406-E18F797989C2}" type="parTrans" cxnId="{EF638E0E-A19C-437A-8AE5-AB27D7DD6F93}">
      <dgm:prSet/>
      <dgm:spPr/>
    </dgm:pt>
    <dgm:pt modelId="{0FDCF6FE-ED43-4C68-A4F7-23FF2989933F}">
      <dgm:prSet phldrT="[Text]"/>
      <dgm:sp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l-GR" dirty="0" smtClean="0">
              <a:solidFill>
                <a:srgbClr val="002060"/>
              </a:solidFill>
            </a:rPr>
            <a:t>ΚΟΥΚΛΟΘΕΑΤΡΟ  ΓΙΑ ΤΟΥΣ ΜΙΚΡΟΥΣ  ΜΑΣ ΦΙΛΟΥΣ</a:t>
          </a:r>
          <a:endParaRPr lang="el-GR" dirty="0">
            <a:solidFill>
              <a:srgbClr val="002060"/>
            </a:solidFill>
          </a:endParaRPr>
        </a:p>
      </dgm:t>
    </dgm:pt>
    <dgm:pt modelId="{9B4E475C-D821-46D1-9698-CA7B2812BFD0}" type="sibTrans" cxnId="{D389F34F-DF32-45E9-A17B-A928A890EC89}">
      <dgm:prSet/>
      <dgm:spPr/>
      <dgm:t>
        <a:bodyPr/>
        <a:lstStyle/>
        <a:p>
          <a:endParaRPr lang="el-GR"/>
        </a:p>
      </dgm:t>
    </dgm:pt>
    <dgm:pt modelId="{86A6CDD2-5F8B-4EF7-8230-C99BEC5C62E5}" type="parTrans" cxnId="{D389F34F-DF32-45E9-A17B-A928A890EC89}">
      <dgm:prSet/>
      <dgm:spPr/>
      <dgm:t>
        <a:bodyPr/>
        <a:lstStyle/>
        <a:p>
          <a:endParaRPr lang="el-GR"/>
        </a:p>
      </dgm:t>
    </dgm:pt>
    <dgm:pt modelId="{94AC214C-2792-4B29-BC14-E4F1B471E4C1}" type="pres">
      <dgm:prSet presAssocID="{57C35C94-7084-4942-A489-B442B12025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69CB72F-643E-47A3-A202-4C42016AA395}" type="pres">
      <dgm:prSet presAssocID="{11D68BAA-7DDA-40F9-A5E1-BBD79AE7984C}" presName="comp" presStyleCnt="0"/>
      <dgm:spPr/>
    </dgm:pt>
    <dgm:pt modelId="{70831909-2237-49F3-9383-7179FB5961A2}" type="pres">
      <dgm:prSet presAssocID="{11D68BAA-7DDA-40F9-A5E1-BBD79AE7984C}" presName="box" presStyleLbl="node1" presStyleIdx="0" presStyleCnt="3"/>
      <dgm:spPr/>
      <dgm:t>
        <a:bodyPr/>
        <a:lstStyle/>
        <a:p>
          <a:endParaRPr lang="el-GR"/>
        </a:p>
      </dgm:t>
    </dgm:pt>
    <dgm:pt modelId="{29DDC768-489B-4B71-BD32-B1277B37FCFE}" type="pres">
      <dgm:prSet presAssocID="{11D68BAA-7DDA-40F9-A5E1-BBD79AE7984C}" presName="img" presStyleLbl="fgImgPlace1" presStyleIdx="0" presStyleCnt="3" custScaleX="97489" custScaleY="74546" custLinFactNeighborY="1659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F792261-A70C-4FE4-8219-7B451FF33CB2}" type="pres">
      <dgm:prSet presAssocID="{11D68BAA-7DDA-40F9-A5E1-BBD79AE7984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EB8A53D-1607-4C47-A4B3-AD267B8B5009}" type="pres">
      <dgm:prSet presAssocID="{C1277B18-6F45-4E78-9CF9-21D6B3913426}" presName="spacer" presStyleCnt="0"/>
      <dgm:spPr/>
    </dgm:pt>
    <dgm:pt modelId="{89758CD6-0D34-4B3D-AED2-3C791BA2AEF8}" type="pres">
      <dgm:prSet presAssocID="{021A525E-8735-4101-B3A9-7F4E36A86553}" presName="comp" presStyleCnt="0"/>
      <dgm:spPr/>
    </dgm:pt>
    <dgm:pt modelId="{F6726EE7-DCE5-48A9-B6E7-C2F26244646A}" type="pres">
      <dgm:prSet presAssocID="{021A525E-8735-4101-B3A9-7F4E36A86553}" presName="box" presStyleLbl="node1" presStyleIdx="1" presStyleCnt="3" custScaleY="98447"/>
      <dgm:spPr/>
      <dgm:t>
        <a:bodyPr/>
        <a:lstStyle/>
        <a:p>
          <a:endParaRPr lang="el-GR"/>
        </a:p>
      </dgm:t>
    </dgm:pt>
    <dgm:pt modelId="{1CB4DF41-B30A-4759-8B27-84B12F42EBCD}" type="pres">
      <dgm:prSet presAssocID="{021A525E-8735-4101-B3A9-7F4E36A86553}" presName="img" presStyleLbl="fgImgPlace1" presStyleIdx="1" presStyleCnt="3" custScaleY="80000" custLinFactNeighborY="1454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DF771F8-95FE-458D-A380-F07DF47846D0}" type="pres">
      <dgm:prSet presAssocID="{021A525E-8735-4101-B3A9-7F4E36A8655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6173F28-BC7C-417C-A86A-2670B715E955}" type="pres">
      <dgm:prSet presAssocID="{33924B8B-DA9B-429D-9CA1-10C70654C4A7}" presName="spacer" presStyleCnt="0"/>
      <dgm:spPr/>
    </dgm:pt>
    <dgm:pt modelId="{6B4086D1-CC07-47B8-9184-D78A3C7E6AE9}" type="pres">
      <dgm:prSet presAssocID="{E9EA484D-B3F6-4189-A1B0-B10614E6521A}" presName="comp" presStyleCnt="0"/>
      <dgm:spPr/>
    </dgm:pt>
    <dgm:pt modelId="{F45A8DBD-E2D6-41EA-8F54-EEB79B9BB6BC}" type="pres">
      <dgm:prSet presAssocID="{E9EA484D-B3F6-4189-A1B0-B10614E6521A}" presName="box" presStyleLbl="node1" presStyleIdx="2" presStyleCnt="3"/>
      <dgm:spPr/>
      <dgm:t>
        <a:bodyPr/>
        <a:lstStyle/>
        <a:p>
          <a:endParaRPr lang="el-GR"/>
        </a:p>
      </dgm:t>
    </dgm:pt>
    <dgm:pt modelId="{F12DC718-ED00-4365-A30B-C1F53B3DF0D8}" type="pres">
      <dgm:prSet presAssocID="{E9EA484D-B3F6-4189-A1B0-B10614E6521A}" presName="img" presStyleLbl="fgImgPlace1" presStyleIdx="2" presStyleCnt="3" custScaleY="78636" custLinFactNeighborY="1454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7D8E348C-A93E-49BB-B72F-732907D2FDB6}" type="pres">
      <dgm:prSet presAssocID="{E9EA484D-B3F6-4189-A1B0-B10614E6521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ED112D0-C685-45D4-AE0F-8A1276E22B34}" type="presOf" srcId="{021A525E-8735-4101-B3A9-7F4E36A86553}" destId="{F6726EE7-DCE5-48A9-B6E7-C2F26244646A}" srcOrd="0" destOrd="0" presId="urn:microsoft.com/office/officeart/2005/8/layout/vList4#9"/>
    <dgm:cxn modelId="{333A8CC7-AE17-489D-8264-92D8166C8516}" srcId="{021A525E-8735-4101-B3A9-7F4E36A86553}" destId="{5BE81FE5-506C-4CD0-8B09-61DD610A3C65}" srcOrd="1" destOrd="0" parTransId="{1B696E32-CDEC-4485-BA7F-0CD42936ADA0}" sibTransId="{C61DEEA8-9225-4F6D-B9A6-1251A08A402C}"/>
    <dgm:cxn modelId="{D389F34F-DF32-45E9-A17B-A928A890EC89}" srcId="{11D68BAA-7DDA-40F9-A5E1-BBD79AE7984C}" destId="{0FDCF6FE-ED43-4C68-A4F7-23FF2989933F}" srcOrd="0" destOrd="0" parTransId="{86A6CDD2-5F8B-4EF7-8230-C99BEC5C62E5}" sibTransId="{9B4E475C-D821-46D1-9698-CA7B2812BFD0}"/>
    <dgm:cxn modelId="{8D2BB74D-A0CD-4C41-852C-90B5A30F6DBC}" srcId="{021A525E-8735-4101-B3A9-7F4E36A86553}" destId="{AAFFFA5B-2A9A-47C1-B02A-8020002200B2}" srcOrd="0" destOrd="0" parTransId="{8ACB1879-EC2C-4816-AC10-32489324542D}" sibTransId="{CFD38361-8D67-4F2E-92D6-43D1D846ABDB}"/>
    <dgm:cxn modelId="{D89F5C20-A59B-4D7D-B595-79E8026C58A1}" type="presOf" srcId="{021A525E-8735-4101-B3A9-7F4E36A86553}" destId="{7DF771F8-95FE-458D-A380-F07DF47846D0}" srcOrd="1" destOrd="0" presId="urn:microsoft.com/office/officeart/2005/8/layout/vList4#9"/>
    <dgm:cxn modelId="{AA30E0A3-2F2B-4182-B53B-AA102CA1D94E}" type="presOf" srcId="{5BE81FE5-506C-4CD0-8B09-61DD610A3C65}" destId="{7DF771F8-95FE-458D-A380-F07DF47846D0}" srcOrd="1" destOrd="2" presId="urn:microsoft.com/office/officeart/2005/8/layout/vList4#9"/>
    <dgm:cxn modelId="{4F0ECE33-9B89-432F-9104-1D040EBE52B1}" type="presOf" srcId="{5BE81FE5-506C-4CD0-8B09-61DD610A3C65}" destId="{F6726EE7-DCE5-48A9-B6E7-C2F26244646A}" srcOrd="0" destOrd="2" presId="urn:microsoft.com/office/officeart/2005/8/layout/vList4#9"/>
    <dgm:cxn modelId="{7EF62974-E146-4869-A16A-AA6B9BAD35E6}" srcId="{57C35C94-7084-4942-A489-B442B120259F}" destId="{021A525E-8735-4101-B3A9-7F4E36A86553}" srcOrd="1" destOrd="0" parTransId="{2F79E98E-973C-40E8-A1A2-CEF34D1A3E55}" sibTransId="{33924B8B-DA9B-429D-9CA1-10C70654C4A7}"/>
    <dgm:cxn modelId="{E5B92465-7B6D-48CE-8596-714520F7FF70}" type="presOf" srcId="{E9EA484D-B3F6-4189-A1B0-B10614E6521A}" destId="{F45A8DBD-E2D6-41EA-8F54-EEB79B9BB6BC}" srcOrd="0" destOrd="0" presId="urn:microsoft.com/office/officeart/2005/8/layout/vList4#9"/>
    <dgm:cxn modelId="{857AE899-9240-4139-8D6C-2B126E2E7FE8}" type="presOf" srcId="{5839D4C5-EFDF-4008-90EE-7C9036D8C4FB}" destId="{5F792261-A70C-4FE4-8219-7B451FF33CB2}" srcOrd="1" destOrd="2" presId="urn:microsoft.com/office/officeart/2005/8/layout/vList4#9"/>
    <dgm:cxn modelId="{6BEFBA49-B4A2-41B4-B622-BC5B0E61E4B5}" type="presOf" srcId="{11D68BAA-7DDA-40F9-A5E1-BBD79AE7984C}" destId="{5F792261-A70C-4FE4-8219-7B451FF33CB2}" srcOrd="1" destOrd="0" presId="urn:microsoft.com/office/officeart/2005/8/layout/vList4#9"/>
    <dgm:cxn modelId="{7514A8B1-1831-4CAE-AA23-9F4686778C7E}" type="presOf" srcId="{AAFFFA5B-2A9A-47C1-B02A-8020002200B2}" destId="{F6726EE7-DCE5-48A9-B6E7-C2F26244646A}" srcOrd="0" destOrd="1" presId="urn:microsoft.com/office/officeart/2005/8/layout/vList4#9"/>
    <dgm:cxn modelId="{62003B66-B1C9-47BE-9402-897E3FA900BC}" srcId="{57C35C94-7084-4942-A489-B442B120259F}" destId="{11D68BAA-7DDA-40F9-A5E1-BBD79AE7984C}" srcOrd="0" destOrd="0" parTransId="{9D435819-4A91-4239-851D-1E82925475B6}" sibTransId="{C1277B18-6F45-4E78-9CF9-21D6B3913426}"/>
    <dgm:cxn modelId="{EF638E0E-A19C-437A-8AE5-AB27D7DD6F93}" srcId="{11D68BAA-7DDA-40F9-A5E1-BBD79AE7984C}" destId="{5839D4C5-EFDF-4008-90EE-7C9036D8C4FB}" srcOrd="1" destOrd="0" parTransId="{4E1F34B3-1084-4968-8406-E18F797989C2}" sibTransId="{2C694DF5-2926-4A50-B78C-ADCF5378FD6D}"/>
    <dgm:cxn modelId="{312ED3E0-255E-44F4-AC6B-12CC84D3B71D}" type="presOf" srcId="{5839D4C5-EFDF-4008-90EE-7C9036D8C4FB}" destId="{70831909-2237-49F3-9383-7179FB5961A2}" srcOrd="0" destOrd="2" presId="urn:microsoft.com/office/officeart/2005/8/layout/vList4#9"/>
    <dgm:cxn modelId="{B4B78A6A-2F87-4D61-947B-BDFF41EFD32D}" srcId="{57C35C94-7084-4942-A489-B442B120259F}" destId="{E9EA484D-B3F6-4189-A1B0-B10614E6521A}" srcOrd="2" destOrd="0" parTransId="{41269D22-247E-488C-8807-164AD6A7C546}" sibTransId="{F51889B3-76F4-4EAB-9B6B-85BA7C1CE3B4}"/>
    <dgm:cxn modelId="{B9156827-3D51-4708-AF01-3305D64C9F08}" type="presOf" srcId="{0FDCF6FE-ED43-4C68-A4F7-23FF2989933F}" destId="{5F792261-A70C-4FE4-8219-7B451FF33CB2}" srcOrd="1" destOrd="1" presId="urn:microsoft.com/office/officeart/2005/8/layout/vList4#9"/>
    <dgm:cxn modelId="{7FD6B420-B0D9-4BE0-9340-585CDA82B2B2}" type="presOf" srcId="{AAFFFA5B-2A9A-47C1-B02A-8020002200B2}" destId="{7DF771F8-95FE-458D-A380-F07DF47846D0}" srcOrd="1" destOrd="1" presId="urn:microsoft.com/office/officeart/2005/8/layout/vList4#9"/>
    <dgm:cxn modelId="{CF1DD236-F394-4091-A7AC-E0AC4F4D6AFD}" type="presOf" srcId="{E9EA484D-B3F6-4189-A1B0-B10614E6521A}" destId="{7D8E348C-A93E-49BB-B72F-732907D2FDB6}" srcOrd="1" destOrd="0" presId="urn:microsoft.com/office/officeart/2005/8/layout/vList4#9"/>
    <dgm:cxn modelId="{EFD98EF1-24FC-453A-B11B-954BC846C644}" type="presOf" srcId="{11D68BAA-7DDA-40F9-A5E1-BBD79AE7984C}" destId="{70831909-2237-49F3-9383-7179FB5961A2}" srcOrd="0" destOrd="0" presId="urn:microsoft.com/office/officeart/2005/8/layout/vList4#9"/>
    <dgm:cxn modelId="{725B097D-E8D5-416E-B52F-9CB3AB02EF4C}" type="presOf" srcId="{57C35C94-7084-4942-A489-B442B120259F}" destId="{94AC214C-2792-4B29-BC14-E4F1B471E4C1}" srcOrd="0" destOrd="0" presId="urn:microsoft.com/office/officeart/2005/8/layout/vList4#9"/>
    <dgm:cxn modelId="{785538AB-E625-4282-AB88-4E65EFDC288A}" type="presOf" srcId="{0FDCF6FE-ED43-4C68-A4F7-23FF2989933F}" destId="{70831909-2237-49F3-9383-7179FB5961A2}" srcOrd="0" destOrd="1" presId="urn:microsoft.com/office/officeart/2005/8/layout/vList4#9"/>
    <dgm:cxn modelId="{B8687CE7-F490-4707-8C2C-CDD91EE109A3}" type="presParOf" srcId="{94AC214C-2792-4B29-BC14-E4F1B471E4C1}" destId="{C69CB72F-643E-47A3-A202-4C42016AA395}" srcOrd="0" destOrd="0" presId="urn:microsoft.com/office/officeart/2005/8/layout/vList4#9"/>
    <dgm:cxn modelId="{75C18281-8947-411F-AA70-310CEB0420D1}" type="presParOf" srcId="{C69CB72F-643E-47A3-A202-4C42016AA395}" destId="{70831909-2237-49F3-9383-7179FB5961A2}" srcOrd="0" destOrd="0" presId="urn:microsoft.com/office/officeart/2005/8/layout/vList4#9"/>
    <dgm:cxn modelId="{A153D19E-685A-4156-9E36-3C55F9F13FA7}" type="presParOf" srcId="{C69CB72F-643E-47A3-A202-4C42016AA395}" destId="{29DDC768-489B-4B71-BD32-B1277B37FCFE}" srcOrd="1" destOrd="0" presId="urn:microsoft.com/office/officeart/2005/8/layout/vList4#9"/>
    <dgm:cxn modelId="{D86E4468-ECD1-432D-8F73-708EF4C73DA3}" type="presParOf" srcId="{C69CB72F-643E-47A3-A202-4C42016AA395}" destId="{5F792261-A70C-4FE4-8219-7B451FF33CB2}" srcOrd="2" destOrd="0" presId="urn:microsoft.com/office/officeart/2005/8/layout/vList4#9"/>
    <dgm:cxn modelId="{9DA506B4-8E5D-48BD-AD2B-970A6C9E402F}" type="presParOf" srcId="{94AC214C-2792-4B29-BC14-E4F1B471E4C1}" destId="{AEB8A53D-1607-4C47-A4B3-AD267B8B5009}" srcOrd="1" destOrd="0" presId="urn:microsoft.com/office/officeart/2005/8/layout/vList4#9"/>
    <dgm:cxn modelId="{807ED3D8-54A1-4892-B14E-F754EF414335}" type="presParOf" srcId="{94AC214C-2792-4B29-BC14-E4F1B471E4C1}" destId="{89758CD6-0D34-4B3D-AED2-3C791BA2AEF8}" srcOrd="2" destOrd="0" presId="urn:microsoft.com/office/officeart/2005/8/layout/vList4#9"/>
    <dgm:cxn modelId="{B3C58C4F-AAD8-44B9-8227-1EA8316019FA}" type="presParOf" srcId="{89758CD6-0D34-4B3D-AED2-3C791BA2AEF8}" destId="{F6726EE7-DCE5-48A9-B6E7-C2F26244646A}" srcOrd="0" destOrd="0" presId="urn:microsoft.com/office/officeart/2005/8/layout/vList4#9"/>
    <dgm:cxn modelId="{9E797DF7-494C-4F4A-ADFC-5EB840FFDFB3}" type="presParOf" srcId="{89758CD6-0D34-4B3D-AED2-3C791BA2AEF8}" destId="{1CB4DF41-B30A-4759-8B27-84B12F42EBCD}" srcOrd="1" destOrd="0" presId="urn:microsoft.com/office/officeart/2005/8/layout/vList4#9"/>
    <dgm:cxn modelId="{EC75E22E-E0C8-4FA0-B844-10B8906E1CA6}" type="presParOf" srcId="{89758CD6-0D34-4B3D-AED2-3C791BA2AEF8}" destId="{7DF771F8-95FE-458D-A380-F07DF47846D0}" srcOrd="2" destOrd="0" presId="urn:microsoft.com/office/officeart/2005/8/layout/vList4#9"/>
    <dgm:cxn modelId="{DF7AE3BC-9B84-410E-A69F-7977ADA02581}" type="presParOf" srcId="{94AC214C-2792-4B29-BC14-E4F1B471E4C1}" destId="{E6173F28-BC7C-417C-A86A-2670B715E955}" srcOrd="3" destOrd="0" presId="urn:microsoft.com/office/officeart/2005/8/layout/vList4#9"/>
    <dgm:cxn modelId="{D976215F-9FA9-4881-8EEC-4FE885B45D4C}" type="presParOf" srcId="{94AC214C-2792-4B29-BC14-E4F1B471E4C1}" destId="{6B4086D1-CC07-47B8-9184-D78A3C7E6AE9}" srcOrd="4" destOrd="0" presId="urn:microsoft.com/office/officeart/2005/8/layout/vList4#9"/>
    <dgm:cxn modelId="{DA3C09DC-0767-4077-AB38-572061727743}" type="presParOf" srcId="{6B4086D1-CC07-47B8-9184-D78A3C7E6AE9}" destId="{F45A8DBD-E2D6-41EA-8F54-EEB79B9BB6BC}" srcOrd="0" destOrd="0" presId="urn:microsoft.com/office/officeart/2005/8/layout/vList4#9"/>
    <dgm:cxn modelId="{55E7C682-89BD-4F5A-B7DE-5109A90796B9}" type="presParOf" srcId="{6B4086D1-CC07-47B8-9184-D78A3C7E6AE9}" destId="{F12DC718-ED00-4365-A30B-C1F53B3DF0D8}" srcOrd="1" destOrd="0" presId="urn:microsoft.com/office/officeart/2005/8/layout/vList4#9"/>
    <dgm:cxn modelId="{679EF272-9D2F-4373-BE56-1541435C6722}" type="presParOf" srcId="{6B4086D1-CC07-47B8-9184-D78A3C7E6AE9}" destId="{7D8E348C-A93E-49BB-B72F-732907D2FDB6}" srcOrd="2" destOrd="0" presId="urn:microsoft.com/office/officeart/2005/8/layout/vList4#9"/>
  </dgm:cxnLst>
  <dgm:bg/>
  <dgm:whole>
    <a:ln>
      <a:gradFill>
        <a:gsLst>
          <a:gs pos="0">
            <a:srgbClr val="000000"/>
          </a:gs>
          <a:gs pos="20000">
            <a:srgbClr val="000040"/>
          </a:gs>
          <a:gs pos="50000">
            <a:srgbClr val="400040"/>
          </a:gs>
          <a:gs pos="75000">
            <a:srgbClr val="8F0040"/>
          </a:gs>
          <a:gs pos="89999">
            <a:srgbClr val="F27300"/>
          </a:gs>
          <a:gs pos="100000">
            <a:srgbClr val="FFBF00"/>
          </a:gs>
        </a:gsLst>
        <a:lin ang="5400000" scaled="0"/>
      </a:gradFill>
    </a:ln>
  </dgm:whole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31909-2237-49F3-9383-7179FB5961A2}">
      <dsp:nvSpPr>
        <dsp:cNvPr id="0" name=""/>
        <dsp:cNvSpPr/>
      </dsp:nvSpPr>
      <dsp:spPr>
        <a:xfrm>
          <a:off x="17405" y="0"/>
          <a:ext cx="6696744" cy="41723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lum bright="70000" contrast="-70000"/>
          </a:blip>
          <a:stretch>
            <a:fillRect/>
          </a:stretch>
        </a:blipFill>
        <a:ln w="25400" cap="flat" cmpd="sng" algn="ctr">
          <a:noFill/>
          <a:prstDash val="solid"/>
        </a:ln>
        <a:effectLst>
          <a:softEdge rad="635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6500" kern="1200" dirty="0"/>
        </a:p>
      </dsp:txBody>
      <dsp:txXfrm>
        <a:off x="1773585" y="0"/>
        <a:ext cx="4940564" cy="4172391"/>
      </dsp:txXfrm>
    </dsp:sp>
    <dsp:sp modelId="{29DDC768-489B-4B71-BD32-B1277B37FCFE}">
      <dsp:nvSpPr>
        <dsp:cNvPr id="0" name=""/>
        <dsp:cNvSpPr/>
      </dsp:nvSpPr>
      <dsp:spPr>
        <a:xfrm>
          <a:off x="2225226" y="1124267"/>
          <a:ext cx="2242632" cy="2344222"/>
        </a:xfrm>
        <a:prstGeom prst="ellipse">
          <a:avLst/>
        </a:prstGeom>
        <a:blipFill rotWithShape="0">
          <a:blip xmlns:r="http://schemas.openxmlformats.org/officeDocument/2006/relationships" r:embed="rId2">
            <a:lum bright="2000"/>
          </a:blip>
          <a:stretch>
            <a:fillRect/>
          </a:stretch>
        </a:blipFill>
        <a:ln w="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31909-2237-49F3-9383-7179FB5961A2}">
      <dsp:nvSpPr>
        <dsp:cNvPr id="0" name=""/>
        <dsp:cNvSpPr/>
      </dsp:nvSpPr>
      <dsp:spPr>
        <a:xfrm>
          <a:off x="0" y="0"/>
          <a:ext cx="8064896" cy="124343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b="1" kern="1200" dirty="0" smtClean="0">
              <a:solidFill>
                <a:srgbClr val="002060"/>
              </a:solidFill>
            </a:rPr>
            <a:t>ΑΥΤΟΑΜΥΝΑ  </a:t>
          </a:r>
          <a:r>
            <a:rPr lang="el-GR" sz="1900" b="1" i="1" kern="1200" dirty="0" smtClean="0">
              <a:solidFill>
                <a:srgbClr val="002060"/>
              </a:solidFill>
              <a:latin typeface="Arial Narrow" pitchFamily="34" charset="0"/>
              <a:hlinkClick xmlns:r="http://schemas.openxmlformats.org/officeDocument/2006/relationships" r:id="rId1"/>
            </a:rPr>
            <a:t>ΑΘΛΗΤΙΚΟΣ ΣΥΛΛΟΓΟΣ ΑΕΙΜΑΧΟΝ ΓΛΥΦΑΔΑΣ</a:t>
          </a:r>
          <a:endParaRPr lang="el-GR" sz="1900" b="1" i="1" kern="1200" dirty="0" smtClean="0">
            <a:solidFill>
              <a:srgbClr val="002060"/>
            </a:solidFill>
            <a:latin typeface="Arial Narrow" pitchFamily="34" charset="0"/>
          </a:endParaRP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b="1" i="0" kern="1200" dirty="0" smtClean="0">
              <a:solidFill>
                <a:srgbClr val="002060"/>
              </a:solidFill>
            </a:rPr>
            <a:t>ΧΕΙΡΟΜΑΧΙΑ(</a:t>
          </a:r>
          <a:r>
            <a:rPr lang="ms-BN" sz="1900" b="1" i="0" kern="1200" dirty="0" smtClean="0">
              <a:solidFill>
                <a:srgbClr val="002060"/>
              </a:solidFill>
            </a:rPr>
            <a:t>box)-</a:t>
          </a:r>
          <a:r>
            <a:rPr lang="el-GR" sz="1900" b="1" i="0" kern="1200" dirty="0" smtClean="0">
              <a:solidFill>
                <a:srgbClr val="002060"/>
              </a:solidFill>
            </a:rPr>
            <a:t>ΠΥΞ ΛΑΞ (</a:t>
          </a:r>
          <a:r>
            <a:rPr lang="ms-BN" sz="1900" b="1" i="0" kern="1200" dirty="0" smtClean="0">
              <a:solidFill>
                <a:srgbClr val="002060"/>
              </a:solidFill>
            </a:rPr>
            <a:t>kick boxing)-</a:t>
          </a:r>
          <a:r>
            <a:rPr lang="el-GR" sz="1900" b="1" i="0" kern="1200" dirty="0" smtClean="0">
              <a:solidFill>
                <a:srgbClr val="002060"/>
              </a:solidFill>
            </a:rPr>
            <a:t>ΠΑΛΗ ΕΔΑΦΟΥΣ (ελευθέρα  πάλη, </a:t>
          </a:r>
          <a:r>
            <a:rPr lang="ms-BN" sz="1900" b="1" i="0" kern="1200" dirty="0" smtClean="0">
              <a:solidFill>
                <a:srgbClr val="002060"/>
              </a:solidFill>
            </a:rPr>
            <a:t>wrestling,</a:t>
          </a:r>
          <a:r>
            <a:rPr lang="el-GR" sz="1900" b="1" i="0" kern="1200" dirty="0" smtClean="0">
              <a:solidFill>
                <a:srgbClr val="002060"/>
              </a:solidFill>
            </a:rPr>
            <a:t> </a:t>
          </a:r>
          <a:r>
            <a:rPr lang="ms-BN" sz="1900" b="1" i="0" kern="1200" dirty="0" smtClean="0">
              <a:solidFill>
                <a:srgbClr val="002060"/>
              </a:solidFill>
            </a:rPr>
            <a:t>brazilian Jiu Jitsu)</a:t>
          </a:r>
          <a:r>
            <a:rPr lang="el-GR" sz="1900" b="1" kern="1200" dirty="0" smtClean="0">
              <a:solidFill>
                <a:srgbClr val="002060"/>
              </a:solidFill>
            </a:rPr>
            <a:t>    </a:t>
          </a:r>
          <a:endParaRPr lang="el-GR" sz="1900" b="1" kern="1200" dirty="0">
            <a:solidFill>
              <a:srgbClr val="002060"/>
            </a:solidFill>
          </a:endParaRPr>
        </a:p>
      </dsp:txBody>
      <dsp:txXfrm>
        <a:off x="1737323" y="0"/>
        <a:ext cx="6327572" cy="1243438"/>
      </dsp:txXfrm>
    </dsp:sp>
    <dsp:sp modelId="{29DDC768-489B-4B71-BD32-B1277B37FCFE}">
      <dsp:nvSpPr>
        <dsp:cNvPr id="0" name=""/>
        <dsp:cNvSpPr/>
      </dsp:nvSpPr>
      <dsp:spPr>
        <a:xfrm>
          <a:off x="144594" y="415985"/>
          <a:ext cx="1572477" cy="7415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26EE7-DCE5-48A9-B6E7-C2F26244646A}">
      <dsp:nvSpPr>
        <dsp:cNvPr id="0" name=""/>
        <dsp:cNvSpPr/>
      </dsp:nvSpPr>
      <dsp:spPr>
        <a:xfrm>
          <a:off x="0" y="1367782"/>
          <a:ext cx="8064896" cy="122412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ln w="25400" cap="flat" cmpd="sng" algn="ctr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kern="1200" dirty="0" smtClean="0"/>
            <a:t>Α’ ΒΟΗΘΕΙΕΣ </a:t>
          </a:r>
          <a:endParaRPr lang="el-GR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500" kern="1200" dirty="0" smtClean="0"/>
            <a:t>ΔΡΑΣΕΙΣ – ΑΣΚΗΣΕΙΣ</a:t>
          </a:r>
          <a:endParaRPr lang="el-G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500" kern="1200" dirty="0" smtClean="0"/>
            <a:t>ΕΚΠΑΙΔΕΥΣΗ  - ΡΟΛΟΣ ΕΘΕΛΟΝΤΙΚΩΝ ΟΡΓΑΝΩΣΕΩΝ  ΣΤΟ ΜΗΧΑΝΙΣΜΟ ΣΤΗΡΙΞΗΣ</a:t>
          </a:r>
          <a:endParaRPr lang="el-GR" sz="1500" kern="1200" dirty="0"/>
        </a:p>
      </dsp:txBody>
      <dsp:txXfrm>
        <a:off x="1737323" y="1367782"/>
        <a:ext cx="6327572" cy="1224128"/>
      </dsp:txXfrm>
    </dsp:sp>
    <dsp:sp modelId="{1CB4DF41-B30A-4759-8B27-84B12F42EBCD}">
      <dsp:nvSpPr>
        <dsp:cNvPr id="0" name=""/>
        <dsp:cNvSpPr/>
      </dsp:nvSpPr>
      <dsp:spPr>
        <a:xfrm>
          <a:off x="124343" y="1726643"/>
          <a:ext cx="1612979" cy="7958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5A8DBD-E2D6-41EA-8F54-EEB79B9BB6BC}">
      <dsp:nvSpPr>
        <dsp:cNvPr id="0" name=""/>
        <dsp:cNvSpPr/>
      </dsp:nvSpPr>
      <dsp:spPr>
        <a:xfrm>
          <a:off x="0" y="2716255"/>
          <a:ext cx="8064896" cy="124343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kern="1200" dirty="0" smtClean="0"/>
            <a:t>  </a:t>
          </a:r>
        </a:p>
      </dsp:txBody>
      <dsp:txXfrm>
        <a:off x="1737323" y="2716255"/>
        <a:ext cx="6327572" cy="1243438"/>
      </dsp:txXfrm>
    </dsp:sp>
    <dsp:sp modelId="{F12DC718-ED00-4365-A30B-C1F53B3DF0D8}">
      <dsp:nvSpPr>
        <dsp:cNvPr id="0" name=""/>
        <dsp:cNvSpPr/>
      </dsp:nvSpPr>
      <dsp:spPr>
        <a:xfrm>
          <a:off x="124343" y="3091544"/>
          <a:ext cx="1612979" cy="78223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31909-2237-49F3-9383-7179FB5961A2}">
      <dsp:nvSpPr>
        <dsp:cNvPr id="0" name=""/>
        <dsp:cNvSpPr/>
      </dsp:nvSpPr>
      <dsp:spPr>
        <a:xfrm>
          <a:off x="0" y="0"/>
          <a:ext cx="8136904" cy="126604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kern="1200" dirty="0" smtClean="0"/>
            <a:t>ΕΠΙΚΟΙΝΩΝΙΕΣ  </a:t>
          </a:r>
          <a:endParaRPr lang="el-GR" sz="26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ΑΣΥΡΜΑΤΕΣ ΕΠΙΚΟΙΝΩΝΙΕΣ ΟΜΑΔΩΝ  ΕΚΤΑΚΤΩΝ ΑΝΑΓΚΩΝ ΤΗΣ ΕΕΡ</a:t>
          </a:r>
          <a:endParaRPr lang="el-GR" sz="2000" kern="1200" dirty="0"/>
        </a:p>
      </dsp:txBody>
      <dsp:txXfrm>
        <a:off x="1753985" y="0"/>
        <a:ext cx="6382918" cy="1266046"/>
      </dsp:txXfrm>
    </dsp:sp>
    <dsp:sp modelId="{29DDC768-489B-4B71-BD32-B1277B37FCFE}">
      <dsp:nvSpPr>
        <dsp:cNvPr id="0" name=""/>
        <dsp:cNvSpPr/>
      </dsp:nvSpPr>
      <dsp:spPr>
        <a:xfrm>
          <a:off x="73796" y="439905"/>
          <a:ext cx="737138" cy="75502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26EE7-DCE5-48A9-B6E7-C2F26244646A}">
      <dsp:nvSpPr>
        <dsp:cNvPr id="0" name=""/>
        <dsp:cNvSpPr/>
      </dsp:nvSpPr>
      <dsp:spPr>
        <a:xfrm>
          <a:off x="0" y="1415402"/>
          <a:ext cx="8136904" cy="124638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ln w="25400" cap="flat" cmpd="sng" algn="ctr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kern="1200" dirty="0" smtClean="0"/>
            <a:t> ΘΑΛΑΣΣΙΟ ΠΕΡΙΒΑΛΛΟΝ </a:t>
          </a:r>
          <a:endParaRPr lang="el-GR" sz="2600" kern="1200" dirty="0"/>
        </a:p>
      </dsp:txBody>
      <dsp:txXfrm>
        <a:off x="1753985" y="1415402"/>
        <a:ext cx="6382918" cy="1246385"/>
      </dsp:txXfrm>
    </dsp:sp>
    <dsp:sp modelId="{1CB4DF41-B30A-4759-8B27-84B12F42EBCD}">
      <dsp:nvSpPr>
        <dsp:cNvPr id="0" name=""/>
        <dsp:cNvSpPr/>
      </dsp:nvSpPr>
      <dsp:spPr>
        <a:xfrm>
          <a:off x="126604" y="1758036"/>
          <a:ext cx="1627380" cy="8102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5A8DBD-E2D6-41EA-8F54-EEB79B9BB6BC}">
      <dsp:nvSpPr>
        <dsp:cNvPr id="0" name=""/>
        <dsp:cNvSpPr/>
      </dsp:nvSpPr>
      <dsp:spPr>
        <a:xfrm>
          <a:off x="0" y="2765641"/>
          <a:ext cx="8136904" cy="126604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kern="1200" dirty="0" smtClean="0"/>
            <a:t>  </a:t>
          </a:r>
        </a:p>
      </dsp:txBody>
      <dsp:txXfrm>
        <a:off x="1753985" y="2765641"/>
        <a:ext cx="6382918" cy="1266046"/>
      </dsp:txXfrm>
    </dsp:sp>
    <dsp:sp modelId="{F12DC718-ED00-4365-A30B-C1F53B3DF0D8}">
      <dsp:nvSpPr>
        <dsp:cNvPr id="0" name=""/>
        <dsp:cNvSpPr/>
      </dsp:nvSpPr>
      <dsp:spPr>
        <a:xfrm>
          <a:off x="126604" y="3147754"/>
          <a:ext cx="1627380" cy="79645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31909-2237-49F3-9383-7179FB5961A2}">
      <dsp:nvSpPr>
        <dsp:cNvPr id="0" name=""/>
        <dsp:cNvSpPr/>
      </dsp:nvSpPr>
      <dsp:spPr>
        <a:xfrm>
          <a:off x="0" y="0"/>
          <a:ext cx="8064896" cy="388843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6500" kern="1200" dirty="0"/>
        </a:p>
      </dsp:txBody>
      <dsp:txXfrm>
        <a:off x="2001822" y="0"/>
        <a:ext cx="6063073" cy="3888432"/>
      </dsp:txXfrm>
    </dsp:sp>
    <dsp:sp modelId="{29DDC768-489B-4B71-BD32-B1277B37FCFE}">
      <dsp:nvSpPr>
        <dsp:cNvPr id="0" name=""/>
        <dsp:cNvSpPr/>
      </dsp:nvSpPr>
      <dsp:spPr>
        <a:xfrm>
          <a:off x="273628" y="1008099"/>
          <a:ext cx="1843409" cy="24482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31909-2237-49F3-9383-7179FB5961A2}">
      <dsp:nvSpPr>
        <dsp:cNvPr id="0" name=""/>
        <dsp:cNvSpPr/>
      </dsp:nvSpPr>
      <dsp:spPr>
        <a:xfrm>
          <a:off x="0" y="0"/>
          <a:ext cx="8064896" cy="124343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rgbClr val="002060"/>
              </a:solidFill>
            </a:rPr>
            <a:t>ΠΡΑΚΤΙΚΗ ΕΚΠΑΙΔΕΥΣΗ – ΘΑΛΑΣΣΙΑ ΕΠΙΒΙΩΣΗ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b="1" kern="1200" dirty="0" smtClean="0">
              <a:solidFill>
                <a:srgbClr val="002060"/>
              </a:solidFill>
            </a:rPr>
            <a:t>ΕΡΕΥΝΑ ΕΝΤΟΠΙΣΜΟΣ / ΠΕΡΙΣΥΛΛΟΓΗ ΝΑΥΑΓΟΥ  </a:t>
          </a:r>
          <a:endParaRPr lang="el-GR" sz="1900" b="1" kern="1200" dirty="0">
            <a:solidFill>
              <a:srgbClr val="002060"/>
            </a:solidFill>
          </a:endParaRPr>
        </a:p>
      </dsp:txBody>
      <dsp:txXfrm>
        <a:off x="1737323" y="0"/>
        <a:ext cx="6327572" cy="1243438"/>
      </dsp:txXfrm>
    </dsp:sp>
    <dsp:sp modelId="{29DDC768-489B-4B71-BD32-B1277B37FCFE}">
      <dsp:nvSpPr>
        <dsp:cNvPr id="0" name=""/>
        <dsp:cNvSpPr/>
      </dsp:nvSpPr>
      <dsp:spPr>
        <a:xfrm>
          <a:off x="144594" y="415985"/>
          <a:ext cx="1572477" cy="7415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26EE7-DCE5-48A9-B6E7-C2F26244646A}">
      <dsp:nvSpPr>
        <dsp:cNvPr id="0" name=""/>
        <dsp:cNvSpPr/>
      </dsp:nvSpPr>
      <dsp:spPr>
        <a:xfrm>
          <a:off x="0" y="1367782"/>
          <a:ext cx="8064896" cy="122412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5400000" scaled="0"/>
        </a:gradFill>
        <a:ln w="25400" cap="flat" cmpd="sng" algn="ctr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rgbClr val="002060"/>
              </a:solidFill>
            </a:rPr>
            <a:t>ΒΑΣΙΚΕΣ ΑΡΧΕΣ ΠΡΟΣΤΑΣΙΑΣ ΕΚΤΑΚΤΩΝ ΚΑΤΑΣΤΑΣΕΩΝ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 </a:t>
          </a:r>
          <a:endParaRPr lang="el-GR" sz="2000" kern="1200" dirty="0"/>
        </a:p>
      </dsp:txBody>
      <dsp:txXfrm>
        <a:off x="1737323" y="1367782"/>
        <a:ext cx="6327572" cy="1224128"/>
      </dsp:txXfrm>
    </dsp:sp>
    <dsp:sp modelId="{1CB4DF41-B30A-4759-8B27-84B12F42EBCD}">
      <dsp:nvSpPr>
        <dsp:cNvPr id="0" name=""/>
        <dsp:cNvSpPr/>
      </dsp:nvSpPr>
      <dsp:spPr>
        <a:xfrm>
          <a:off x="124343" y="1726643"/>
          <a:ext cx="1612979" cy="7958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5A8DBD-E2D6-41EA-8F54-EEB79B9BB6BC}">
      <dsp:nvSpPr>
        <dsp:cNvPr id="0" name=""/>
        <dsp:cNvSpPr/>
      </dsp:nvSpPr>
      <dsp:spPr>
        <a:xfrm>
          <a:off x="0" y="2716255"/>
          <a:ext cx="8064896" cy="124343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  </a:t>
          </a:r>
        </a:p>
      </dsp:txBody>
      <dsp:txXfrm>
        <a:off x="1737323" y="2716255"/>
        <a:ext cx="6327572" cy="1243438"/>
      </dsp:txXfrm>
    </dsp:sp>
    <dsp:sp modelId="{F12DC718-ED00-4365-A30B-C1F53B3DF0D8}">
      <dsp:nvSpPr>
        <dsp:cNvPr id="0" name=""/>
        <dsp:cNvSpPr/>
      </dsp:nvSpPr>
      <dsp:spPr>
        <a:xfrm>
          <a:off x="124343" y="3091544"/>
          <a:ext cx="1612979" cy="78223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31909-2237-49F3-9383-7179FB5961A2}">
      <dsp:nvSpPr>
        <dsp:cNvPr id="0" name=""/>
        <dsp:cNvSpPr/>
      </dsp:nvSpPr>
      <dsp:spPr>
        <a:xfrm>
          <a:off x="0" y="0"/>
          <a:ext cx="8064896" cy="124343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b="1" kern="1200" dirty="0" smtClean="0">
              <a:solidFill>
                <a:srgbClr val="002060"/>
              </a:solidFill>
            </a:rPr>
            <a:t>Α’ΒΟΗΘΕΙΕΣ ΣΤΟ ΝΕΡΟ 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1" kern="1200" dirty="0" smtClean="0">
              <a:solidFill>
                <a:srgbClr val="002060"/>
              </a:solidFill>
            </a:rPr>
            <a:t>(Οι συμμετέχοντες πρέπει να έχουν μαζί υποχρεωτικά μαγιό &amp; πετσέτα)</a:t>
          </a:r>
          <a:endParaRPr lang="el-GR" sz="1400" b="1" kern="1200" dirty="0">
            <a:solidFill>
              <a:srgbClr val="002060"/>
            </a:solidFill>
          </a:endParaRPr>
        </a:p>
      </dsp:txBody>
      <dsp:txXfrm>
        <a:off x="1737323" y="0"/>
        <a:ext cx="6327572" cy="1243438"/>
      </dsp:txXfrm>
    </dsp:sp>
    <dsp:sp modelId="{29DDC768-489B-4B71-BD32-B1277B37FCFE}">
      <dsp:nvSpPr>
        <dsp:cNvPr id="0" name=""/>
        <dsp:cNvSpPr/>
      </dsp:nvSpPr>
      <dsp:spPr>
        <a:xfrm>
          <a:off x="144594" y="415985"/>
          <a:ext cx="1572477" cy="7415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26EE7-DCE5-48A9-B6E7-C2F26244646A}">
      <dsp:nvSpPr>
        <dsp:cNvPr id="0" name=""/>
        <dsp:cNvSpPr/>
      </dsp:nvSpPr>
      <dsp:spPr>
        <a:xfrm>
          <a:off x="0" y="1367782"/>
          <a:ext cx="8064896" cy="122412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ln w="25400" cap="flat" cmpd="sng" algn="ctr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300" kern="1200" dirty="0" smtClean="0"/>
            <a:t>ΔΑΣΟΠΥΡΟΣΒΕΣΗ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300" kern="1200" dirty="0" smtClean="0"/>
            <a:t>ΟΡΓΑΝΩΣΕΙΣ ΔΑΣΟΠΡΟΣΤΑΣΙΑΣ - ΔΑΣΟΠΥΡΟΣΒΕΣΗΣ </a:t>
          </a:r>
          <a:endParaRPr lang="el-GR" sz="2300" kern="1200" dirty="0"/>
        </a:p>
      </dsp:txBody>
      <dsp:txXfrm>
        <a:off x="1737323" y="1367782"/>
        <a:ext cx="6327572" cy="1224128"/>
      </dsp:txXfrm>
    </dsp:sp>
    <dsp:sp modelId="{1CB4DF41-B30A-4759-8B27-84B12F42EBCD}">
      <dsp:nvSpPr>
        <dsp:cNvPr id="0" name=""/>
        <dsp:cNvSpPr/>
      </dsp:nvSpPr>
      <dsp:spPr>
        <a:xfrm>
          <a:off x="133473" y="1728806"/>
          <a:ext cx="1594720" cy="79147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5A8DBD-E2D6-41EA-8F54-EEB79B9BB6BC}">
      <dsp:nvSpPr>
        <dsp:cNvPr id="0" name=""/>
        <dsp:cNvSpPr/>
      </dsp:nvSpPr>
      <dsp:spPr>
        <a:xfrm>
          <a:off x="0" y="2716255"/>
          <a:ext cx="8064896" cy="124343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300" kern="1200" dirty="0" smtClean="0"/>
            <a:t>  </a:t>
          </a:r>
        </a:p>
      </dsp:txBody>
      <dsp:txXfrm>
        <a:off x="1737323" y="2716255"/>
        <a:ext cx="6327572" cy="1243438"/>
      </dsp:txXfrm>
    </dsp:sp>
    <dsp:sp modelId="{F12DC718-ED00-4365-A30B-C1F53B3DF0D8}">
      <dsp:nvSpPr>
        <dsp:cNvPr id="0" name=""/>
        <dsp:cNvSpPr/>
      </dsp:nvSpPr>
      <dsp:spPr>
        <a:xfrm>
          <a:off x="124343" y="3091544"/>
          <a:ext cx="1612979" cy="78223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31909-2237-49F3-9383-7179FB5961A2}">
      <dsp:nvSpPr>
        <dsp:cNvPr id="0" name=""/>
        <dsp:cNvSpPr/>
      </dsp:nvSpPr>
      <dsp:spPr>
        <a:xfrm>
          <a:off x="0" y="0"/>
          <a:ext cx="8064896" cy="128865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300" b="1" kern="1200" dirty="0" smtClean="0">
              <a:solidFill>
                <a:srgbClr val="002060"/>
              </a:solidFill>
            </a:rPr>
            <a:t>ΝΑΥΑΓΟΣΩΣΤΙΚΗ – ΤΕΧΝΙΚΕΣ ΔΙΑΣΩΣΗΣ ΣΤΟ ΥΓΡΟ ΣΤΟΙΧΕΙΟ – ΜΕΘΟΔΟΙ ΑΥΤΟΠΡΟΣΤΑΣΙΑΣ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300" b="1" kern="1200" dirty="0" smtClean="0">
              <a:solidFill>
                <a:srgbClr val="002060"/>
              </a:solidFill>
            </a:rPr>
            <a:t>ΑΠΑΡΑΙΤΗΤΟΣ ΕΞΟΠΛΙΣΜΟΣ (Μαγιό &amp; Πετσέτα)</a:t>
          </a:r>
          <a:endParaRPr lang="el-GR" sz="2300" b="1" kern="1200" dirty="0">
            <a:solidFill>
              <a:srgbClr val="002060"/>
            </a:solidFill>
          </a:endParaRPr>
        </a:p>
      </dsp:txBody>
      <dsp:txXfrm>
        <a:off x="1741844" y="0"/>
        <a:ext cx="6323051" cy="1288654"/>
      </dsp:txXfrm>
    </dsp:sp>
    <dsp:sp modelId="{29DDC768-489B-4B71-BD32-B1277B37FCFE}">
      <dsp:nvSpPr>
        <dsp:cNvPr id="0" name=""/>
        <dsp:cNvSpPr/>
      </dsp:nvSpPr>
      <dsp:spPr>
        <a:xfrm>
          <a:off x="149116" y="431111"/>
          <a:ext cx="1572477" cy="7685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26EE7-DCE5-48A9-B6E7-C2F26244646A}">
      <dsp:nvSpPr>
        <dsp:cNvPr id="0" name=""/>
        <dsp:cNvSpPr/>
      </dsp:nvSpPr>
      <dsp:spPr>
        <a:xfrm>
          <a:off x="0" y="1417520"/>
          <a:ext cx="8064896" cy="12686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ln w="25400" cap="flat" cmpd="sng" algn="ctr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300" kern="1200" dirty="0" smtClean="0"/>
            <a:t>Α’ ΒΟΗΘΕΙΕΣ – ΚΑΡΔΙΟΠΝΕΥΜΟΝΙΚΗ  ΑΝΑΖΩΟΓΟΝΗΣΗ (ΚΑΡΠΑ)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300" kern="1200" dirty="0" smtClean="0"/>
            <a:t>ΘΕΩΡΗΤΙΚΗ – ΠΡΑΚΤΙΚΗ ΕΚΠΑΙΔΕΥΣΗ  </a:t>
          </a:r>
          <a:endParaRPr lang="el-GR" sz="2300" kern="1200" dirty="0"/>
        </a:p>
      </dsp:txBody>
      <dsp:txXfrm>
        <a:off x="1741844" y="1417520"/>
        <a:ext cx="6323051" cy="1268642"/>
      </dsp:txXfrm>
    </dsp:sp>
    <dsp:sp modelId="{1CB4DF41-B30A-4759-8B27-84B12F42EBCD}">
      <dsp:nvSpPr>
        <dsp:cNvPr id="0" name=""/>
        <dsp:cNvSpPr/>
      </dsp:nvSpPr>
      <dsp:spPr>
        <a:xfrm>
          <a:off x="128865" y="1789430"/>
          <a:ext cx="1612979" cy="8247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5A8DBD-E2D6-41EA-8F54-EEB79B9BB6BC}">
      <dsp:nvSpPr>
        <dsp:cNvPr id="0" name=""/>
        <dsp:cNvSpPr/>
      </dsp:nvSpPr>
      <dsp:spPr>
        <a:xfrm>
          <a:off x="0" y="2815027"/>
          <a:ext cx="8064896" cy="128865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00" dir="21540000" sx="200000" sy="200000" algn="ctr" rotWithShape="0">
            <a:srgbClr val="000000">
              <a:alpha val="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300" kern="1200" dirty="0" smtClean="0"/>
            <a:t>  </a:t>
          </a:r>
        </a:p>
      </dsp:txBody>
      <dsp:txXfrm>
        <a:off x="1741844" y="2815027"/>
        <a:ext cx="6323051" cy="1288654"/>
      </dsp:txXfrm>
    </dsp:sp>
    <dsp:sp modelId="{F12DC718-ED00-4365-A30B-C1F53B3DF0D8}">
      <dsp:nvSpPr>
        <dsp:cNvPr id="0" name=""/>
        <dsp:cNvSpPr/>
      </dsp:nvSpPr>
      <dsp:spPr>
        <a:xfrm>
          <a:off x="128865" y="3203964"/>
          <a:ext cx="1612979" cy="8106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lum bright="-8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31909-2237-49F3-9383-7179FB5961A2}">
      <dsp:nvSpPr>
        <dsp:cNvPr id="0" name=""/>
        <dsp:cNvSpPr/>
      </dsp:nvSpPr>
      <dsp:spPr>
        <a:xfrm>
          <a:off x="0" y="0"/>
          <a:ext cx="8064896" cy="124298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700" b="1" kern="1200" dirty="0" smtClean="0">
            <a:solidFill>
              <a:srgbClr val="002060"/>
            </a:solidFill>
          </a:endParaRPr>
        </a:p>
      </dsp:txBody>
      <dsp:txXfrm>
        <a:off x="1737277" y="0"/>
        <a:ext cx="6327618" cy="1242981"/>
      </dsp:txXfrm>
    </dsp:sp>
    <dsp:sp modelId="{29DDC768-489B-4B71-BD32-B1277B37FCFE}">
      <dsp:nvSpPr>
        <dsp:cNvPr id="0" name=""/>
        <dsp:cNvSpPr/>
      </dsp:nvSpPr>
      <dsp:spPr>
        <a:xfrm>
          <a:off x="144549" y="415832"/>
          <a:ext cx="1572477" cy="7412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26EE7-DCE5-48A9-B6E7-C2F26244646A}">
      <dsp:nvSpPr>
        <dsp:cNvPr id="0" name=""/>
        <dsp:cNvSpPr/>
      </dsp:nvSpPr>
      <dsp:spPr>
        <a:xfrm>
          <a:off x="0" y="1367280"/>
          <a:ext cx="8064896" cy="122367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ln w="25400" cap="flat" cmpd="sng" algn="ctr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rgbClr val="002060"/>
              </a:solidFill>
            </a:rPr>
            <a:t>ΕΛΕΥΘΕΡΕΣ ΔΗΜΙΟΥΡΓΙΚΕΣ ΔΡΑΣΕΙΣ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rgbClr val="002060"/>
              </a:solidFill>
            </a:rPr>
            <a:t>ΣΩΣΤΙΚΑ ΜΕΣΑ – ΣΩΣΙΒΙΑ – ΛΕΜΒΟΙ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 </a:t>
          </a:r>
          <a:endParaRPr lang="el-GR" sz="2000" kern="1200" dirty="0"/>
        </a:p>
      </dsp:txBody>
      <dsp:txXfrm>
        <a:off x="1737277" y="1367280"/>
        <a:ext cx="6327618" cy="1223678"/>
      </dsp:txXfrm>
    </dsp:sp>
    <dsp:sp modelId="{1CB4DF41-B30A-4759-8B27-84B12F42EBCD}">
      <dsp:nvSpPr>
        <dsp:cNvPr id="0" name=""/>
        <dsp:cNvSpPr/>
      </dsp:nvSpPr>
      <dsp:spPr>
        <a:xfrm>
          <a:off x="124298" y="1726008"/>
          <a:ext cx="1612979" cy="7955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31909-2237-49F3-9383-7179FB5961A2}">
      <dsp:nvSpPr>
        <dsp:cNvPr id="0" name=""/>
        <dsp:cNvSpPr/>
      </dsp:nvSpPr>
      <dsp:spPr>
        <a:xfrm>
          <a:off x="0" y="0"/>
          <a:ext cx="8064896" cy="244827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4100" kern="1200" dirty="0" smtClean="0"/>
            <a:t>ΜΕΘΟΔΙΚΗ ΠΡΟΕΤΟΙΜΑΣΙΑ</a:t>
          </a:r>
          <a:endParaRPr lang="el-GR" sz="41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3200" kern="1200" dirty="0" smtClean="0"/>
            <a:t>ΣΥΝΑΡΜΟΛΟΓΗΣΗ   ΣΚΗΝΩΝ</a:t>
          </a:r>
          <a:endParaRPr lang="el-GR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3200" kern="1200" dirty="0" smtClean="0"/>
            <a:t>ΟΡΘΗ ΧΡΗΣΗ ΕΞΟΠΛΙΣΜΟΥ</a:t>
          </a:r>
          <a:endParaRPr lang="el-GR" sz="3200" kern="1200" dirty="0"/>
        </a:p>
      </dsp:txBody>
      <dsp:txXfrm>
        <a:off x="1857806" y="0"/>
        <a:ext cx="6207089" cy="2448272"/>
      </dsp:txXfrm>
    </dsp:sp>
    <dsp:sp modelId="{29DDC768-489B-4B71-BD32-B1277B37FCFE}">
      <dsp:nvSpPr>
        <dsp:cNvPr id="0" name=""/>
        <dsp:cNvSpPr/>
      </dsp:nvSpPr>
      <dsp:spPr>
        <a:xfrm>
          <a:off x="244827" y="489654"/>
          <a:ext cx="1612979" cy="14689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lum bright="-14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31909-2237-49F3-9383-7179FB5961A2}">
      <dsp:nvSpPr>
        <dsp:cNvPr id="0" name=""/>
        <dsp:cNvSpPr/>
      </dsp:nvSpPr>
      <dsp:spPr>
        <a:xfrm>
          <a:off x="0" y="0"/>
          <a:ext cx="8064896" cy="388843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6500" kern="1200" dirty="0"/>
        </a:p>
      </dsp:txBody>
      <dsp:txXfrm>
        <a:off x="2001822" y="0"/>
        <a:ext cx="6063073" cy="3888432"/>
      </dsp:txXfrm>
    </dsp:sp>
    <dsp:sp modelId="{29DDC768-489B-4B71-BD32-B1277B37FCFE}">
      <dsp:nvSpPr>
        <dsp:cNvPr id="0" name=""/>
        <dsp:cNvSpPr/>
      </dsp:nvSpPr>
      <dsp:spPr>
        <a:xfrm>
          <a:off x="273628" y="1008099"/>
          <a:ext cx="1843409" cy="24482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26EE7-DCE5-48A9-B6E7-C2F26244646A}">
      <dsp:nvSpPr>
        <dsp:cNvPr id="0" name=""/>
        <dsp:cNvSpPr/>
      </dsp:nvSpPr>
      <dsp:spPr>
        <a:xfrm>
          <a:off x="0" y="0"/>
          <a:ext cx="8064896" cy="159915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ln w="25400" cap="flat" cmpd="sng" algn="ctr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4200" kern="1200" dirty="0" smtClean="0"/>
            <a:t>  Α’ ΒΟΗΘΕΙΕΣ </a:t>
          </a:r>
          <a:endParaRPr lang="el-GR" sz="42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3300" kern="1200" dirty="0" smtClean="0"/>
            <a:t>ΠΑΡΟΥΣΙΑΣΗ ΕΞΟΠΛΙΣΜΟΥ</a:t>
          </a:r>
          <a:endParaRPr lang="el-GR" sz="3300" kern="1200" dirty="0"/>
        </a:p>
      </dsp:txBody>
      <dsp:txXfrm>
        <a:off x="1850605" y="0"/>
        <a:ext cx="6214290" cy="1599154"/>
      </dsp:txXfrm>
    </dsp:sp>
    <dsp:sp modelId="{1CB4DF41-B30A-4759-8B27-84B12F42EBCD}">
      <dsp:nvSpPr>
        <dsp:cNvPr id="0" name=""/>
        <dsp:cNvSpPr/>
      </dsp:nvSpPr>
      <dsp:spPr>
        <a:xfrm>
          <a:off x="174236" y="424355"/>
          <a:ext cx="1739759" cy="10716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31909-2237-49F3-9383-7179FB5961A2}">
      <dsp:nvSpPr>
        <dsp:cNvPr id="0" name=""/>
        <dsp:cNvSpPr/>
      </dsp:nvSpPr>
      <dsp:spPr>
        <a:xfrm>
          <a:off x="0" y="0"/>
          <a:ext cx="8064896" cy="164549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500" kern="1200" dirty="0"/>
        </a:p>
      </dsp:txBody>
      <dsp:txXfrm>
        <a:off x="1777528" y="0"/>
        <a:ext cx="6287367" cy="1645495"/>
      </dsp:txXfrm>
    </dsp:sp>
    <dsp:sp modelId="{29DDC768-489B-4B71-BD32-B1277B37FCFE}">
      <dsp:nvSpPr>
        <dsp:cNvPr id="0" name=""/>
        <dsp:cNvSpPr/>
      </dsp:nvSpPr>
      <dsp:spPr>
        <a:xfrm>
          <a:off x="164549" y="360040"/>
          <a:ext cx="1612979" cy="92541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26EE7-DCE5-48A9-B6E7-C2F26244646A}">
      <dsp:nvSpPr>
        <dsp:cNvPr id="0" name=""/>
        <dsp:cNvSpPr/>
      </dsp:nvSpPr>
      <dsp:spPr>
        <a:xfrm>
          <a:off x="0" y="1512160"/>
          <a:ext cx="8064896" cy="164549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ln w="25400" cap="flat" cmpd="sng" algn="ctr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500" b="1" kern="1200" dirty="0" smtClean="0">
              <a:solidFill>
                <a:srgbClr val="002060"/>
              </a:solidFill>
            </a:rPr>
            <a:t>ΖΩΓΡΑΦΙΚΗ ΓΙΑ ΤΟΥΣ ΜΙΚΡΟΥΣ ΜΑΣ ΦΙΛΟΥΣ 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500" b="1" kern="1200" dirty="0" smtClean="0">
            <a:solidFill>
              <a:srgbClr val="002060"/>
            </a:solidFill>
          </a:endParaRP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500" b="1" kern="1200" dirty="0">
            <a:solidFill>
              <a:srgbClr val="002060"/>
            </a:solidFill>
          </a:endParaRPr>
        </a:p>
      </dsp:txBody>
      <dsp:txXfrm>
        <a:off x="1777528" y="1512160"/>
        <a:ext cx="6287367" cy="1645495"/>
      </dsp:txXfrm>
    </dsp:sp>
    <dsp:sp modelId="{1CB4DF41-B30A-4759-8B27-84B12F42EBCD}">
      <dsp:nvSpPr>
        <dsp:cNvPr id="0" name=""/>
        <dsp:cNvSpPr/>
      </dsp:nvSpPr>
      <dsp:spPr>
        <a:xfrm>
          <a:off x="164549" y="1944218"/>
          <a:ext cx="1612979" cy="8010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31909-2237-49F3-9383-7179FB5961A2}">
      <dsp:nvSpPr>
        <dsp:cNvPr id="0" name=""/>
        <dsp:cNvSpPr/>
      </dsp:nvSpPr>
      <dsp:spPr>
        <a:xfrm>
          <a:off x="0" y="0"/>
          <a:ext cx="8064896" cy="388843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6500" kern="1200" dirty="0"/>
        </a:p>
      </dsp:txBody>
      <dsp:txXfrm>
        <a:off x="2001822" y="0"/>
        <a:ext cx="6063073" cy="3888432"/>
      </dsp:txXfrm>
    </dsp:sp>
    <dsp:sp modelId="{29DDC768-489B-4B71-BD32-B1277B37FCFE}">
      <dsp:nvSpPr>
        <dsp:cNvPr id="0" name=""/>
        <dsp:cNvSpPr/>
      </dsp:nvSpPr>
      <dsp:spPr>
        <a:xfrm>
          <a:off x="273628" y="1008099"/>
          <a:ext cx="1843409" cy="24482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31909-2237-49F3-9383-7179FB5961A2}">
      <dsp:nvSpPr>
        <dsp:cNvPr id="0" name=""/>
        <dsp:cNvSpPr/>
      </dsp:nvSpPr>
      <dsp:spPr>
        <a:xfrm>
          <a:off x="0" y="0"/>
          <a:ext cx="8064896" cy="124343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 smtClean="0"/>
            <a:t>ΘΕΩΡΙΑ ΣΕ ΕΡΕΥΝΑ ΚΑΙ ΔΙΑΣΩΣΗ ΝΑΥΑΓΟΥ</a:t>
          </a:r>
          <a:endParaRPr lang="el-GR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900" kern="1200" dirty="0" smtClean="0"/>
            <a:t>ΕΚΠΑΙΔΕΥΣΗ ΣΤΗ ΘΑΛΑΣΣΙΑ ΕΠΙΒΙΩΣΗ </a:t>
          </a:r>
          <a:endParaRPr lang="el-G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900" kern="1200" dirty="0" smtClean="0"/>
            <a:t>ΕΡΕΥΝΑ – ΕΝΤΟΠΙΣΜΟΣ  ΝΑΥΑΓΟΥ</a:t>
          </a:r>
          <a:endParaRPr lang="el-GR" sz="1900" kern="1200" dirty="0"/>
        </a:p>
      </dsp:txBody>
      <dsp:txXfrm>
        <a:off x="1737323" y="0"/>
        <a:ext cx="6327572" cy="1243438"/>
      </dsp:txXfrm>
    </dsp:sp>
    <dsp:sp modelId="{29DDC768-489B-4B71-BD32-B1277B37FCFE}">
      <dsp:nvSpPr>
        <dsp:cNvPr id="0" name=""/>
        <dsp:cNvSpPr/>
      </dsp:nvSpPr>
      <dsp:spPr>
        <a:xfrm>
          <a:off x="144594" y="415985"/>
          <a:ext cx="1572477" cy="7415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26EE7-DCE5-48A9-B6E7-C2F26244646A}">
      <dsp:nvSpPr>
        <dsp:cNvPr id="0" name=""/>
        <dsp:cNvSpPr/>
      </dsp:nvSpPr>
      <dsp:spPr>
        <a:xfrm>
          <a:off x="0" y="1367782"/>
          <a:ext cx="8064896" cy="122412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ln w="25400" cap="flat" cmpd="sng" algn="ctr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 smtClean="0"/>
            <a:t>Α’ ΒΟΗΘΕΙΕΣ </a:t>
          </a:r>
          <a:endParaRPr lang="el-GR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900" kern="1200" dirty="0" smtClean="0"/>
            <a:t>ΠΑΡΟΥΣΙΑΣΗ ΕΞΟΠΛΙΣΜΟΥ</a:t>
          </a:r>
          <a:endParaRPr lang="el-GR" sz="1900" kern="1200" dirty="0"/>
        </a:p>
      </dsp:txBody>
      <dsp:txXfrm>
        <a:off x="1737323" y="1367782"/>
        <a:ext cx="6327572" cy="1224128"/>
      </dsp:txXfrm>
    </dsp:sp>
    <dsp:sp modelId="{1CB4DF41-B30A-4759-8B27-84B12F42EBCD}">
      <dsp:nvSpPr>
        <dsp:cNvPr id="0" name=""/>
        <dsp:cNvSpPr/>
      </dsp:nvSpPr>
      <dsp:spPr>
        <a:xfrm>
          <a:off x="124343" y="1726643"/>
          <a:ext cx="1612979" cy="7958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5A8DBD-E2D6-41EA-8F54-EEB79B9BB6BC}">
      <dsp:nvSpPr>
        <dsp:cNvPr id="0" name=""/>
        <dsp:cNvSpPr/>
      </dsp:nvSpPr>
      <dsp:spPr>
        <a:xfrm>
          <a:off x="0" y="2716255"/>
          <a:ext cx="8064896" cy="124343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 smtClean="0"/>
            <a:t>  </a:t>
          </a:r>
        </a:p>
      </dsp:txBody>
      <dsp:txXfrm>
        <a:off x="1737323" y="2716255"/>
        <a:ext cx="6327572" cy="1243438"/>
      </dsp:txXfrm>
    </dsp:sp>
    <dsp:sp modelId="{F12DC718-ED00-4365-A30B-C1F53B3DF0D8}">
      <dsp:nvSpPr>
        <dsp:cNvPr id="0" name=""/>
        <dsp:cNvSpPr/>
      </dsp:nvSpPr>
      <dsp:spPr>
        <a:xfrm>
          <a:off x="124343" y="3091544"/>
          <a:ext cx="1612979" cy="78223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31909-2237-49F3-9383-7179FB5961A2}">
      <dsp:nvSpPr>
        <dsp:cNvPr id="0" name=""/>
        <dsp:cNvSpPr/>
      </dsp:nvSpPr>
      <dsp:spPr>
        <a:xfrm>
          <a:off x="0" y="0"/>
          <a:ext cx="8064896" cy="128865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ΕΠΙΔΕΙΞΗ </a:t>
          </a:r>
          <a:endParaRPr lang="el-GR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 smtClean="0"/>
            <a:t>ΕΠΙΔΕΙΞΗ ΑΣΦΑΛΟΥΣ ΜΕΤΑΦΟΡΑΣ  ΣΤΗΝ ΑΚΤΗ ΑΠΟ ΤΟ ΝΕΡΟ  </a:t>
          </a:r>
          <a:endParaRPr lang="el-G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 smtClean="0"/>
            <a:t>ΠΑΡΟΧΗ Α΄ΒΟΗΘΕΙΩΝ </a:t>
          </a:r>
          <a:endParaRPr lang="el-GR" sz="1600" kern="1200" dirty="0"/>
        </a:p>
      </dsp:txBody>
      <dsp:txXfrm>
        <a:off x="1741844" y="0"/>
        <a:ext cx="6323051" cy="1288654"/>
      </dsp:txXfrm>
    </dsp:sp>
    <dsp:sp modelId="{29DDC768-489B-4B71-BD32-B1277B37FCFE}">
      <dsp:nvSpPr>
        <dsp:cNvPr id="0" name=""/>
        <dsp:cNvSpPr/>
      </dsp:nvSpPr>
      <dsp:spPr>
        <a:xfrm>
          <a:off x="149116" y="431111"/>
          <a:ext cx="1572477" cy="7685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26EE7-DCE5-48A9-B6E7-C2F26244646A}">
      <dsp:nvSpPr>
        <dsp:cNvPr id="0" name=""/>
        <dsp:cNvSpPr/>
      </dsp:nvSpPr>
      <dsp:spPr>
        <a:xfrm>
          <a:off x="0" y="1417520"/>
          <a:ext cx="8064896" cy="12686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ln w="25400" cap="flat" cmpd="sng" algn="ctr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Α’ ΒΟΗΘΕΙΕΣ </a:t>
          </a:r>
          <a:endParaRPr lang="el-GR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 smtClean="0"/>
            <a:t>ΔΡΑΣΕΙΣ – ΑΣΚΗΣΕΙΣ</a:t>
          </a:r>
          <a:endParaRPr lang="el-G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 smtClean="0"/>
            <a:t>ΕΚΠΑΙΔΕΥΣΗ  - ΡΟΛΟΣ ΕΘΕΛΟΝΤΙΚΩΝ ΟΡΓΑΝΩΣΕΩΝ  ΣΤΟ ΜΗΧΑΝΙΣΜΟ ΣΤΗΡΙΞΗΣ</a:t>
          </a:r>
          <a:endParaRPr lang="el-GR" sz="1600" kern="1200" dirty="0"/>
        </a:p>
      </dsp:txBody>
      <dsp:txXfrm>
        <a:off x="1741844" y="1417520"/>
        <a:ext cx="6323051" cy="1268642"/>
      </dsp:txXfrm>
    </dsp:sp>
    <dsp:sp modelId="{1CB4DF41-B30A-4759-8B27-84B12F42EBCD}">
      <dsp:nvSpPr>
        <dsp:cNvPr id="0" name=""/>
        <dsp:cNvSpPr/>
      </dsp:nvSpPr>
      <dsp:spPr>
        <a:xfrm>
          <a:off x="128865" y="1789430"/>
          <a:ext cx="1612979" cy="8247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5A8DBD-E2D6-41EA-8F54-EEB79B9BB6BC}">
      <dsp:nvSpPr>
        <dsp:cNvPr id="0" name=""/>
        <dsp:cNvSpPr/>
      </dsp:nvSpPr>
      <dsp:spPr>
        <a:xfrm>
          <a:off x="0" y="2815027"/>
          <a:ext cx="8064896" cy="128865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  </a:t>
          </a:r>
        </a:p>
      </dsp:txBody>
      <dsp:txXfrm>
        <a:off x="1741844" y="2815027"/>
        <a:ext cx="6323051" cy="1288654"/>
      </dsp:txXfrm>
    </dsp:sp>
    <dsp:sp modelId="{F12DC718-ED00-4365-A30B-C1F53B3DF0D8}">
      <dsp:nvSpPr>
        <dsp:cNvPr id="0" name=""/>
        <dsp:cNvSpPr/>
      </dsp:nvSpPr>
      <dsp:spPr>
        <a:xfrm>
          <a:off x="128865" y="3203964"/>
          <a:ext cx="1612979" cy="8106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31909-2237-49F3-9383-7179FB5961A2}">
      <dsp:nvSpPr>
        <dsp:cNvPr id="0" name=""/>
        <dsp:cNvSpPr/>
      </dsp:nvSpPr>
      <dsp:spPr>
        <a:xfrm>
          <a:off x="0" y="0"/>
          <a:ext cx="8064896" cy="124343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kern="1200" dirty="0" smtClean="0">
              <a:solidFill>
                <a:srgbClr val="002060"/>
              </a:solidFill>
            </a:rPr>
            <a:t>ΕΛΕΥΘΕΡΕΣ  ΔΗΜΙΟΥΡΓΙΚΕΣ  ΔΡΑΣΕΙΣ   </a:t>
          </a:r>
          <a:endParaRPr lang="el-GR" sz="1900" kern="1200" dirty="0">
            <a:solidFill>
              <a:srgbClr val="002060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500" kern="1200" dirty="0" smtClean="0">
              <a:solidFill>
                <a:srgbClr val="002060"/>
              </a:solidFill>
            </a:rPr>
            <a:t>ΚΟΥΚΛΟΘΕΑΤΡΟ  ΓΙΑ ΤΟΥΣ ΜΙΚΡΟΥΣ  ΜΑΣ ΦΙΛΟΥΣ</a:t>
          </a:r>
          <a:endParaRPr lang="el-GR" sz="1500" kern="1200" dirty="0">
            <a:solidFill>
              <a:srgbClr val="002060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500" kern="1200" dirty="0" smtClean="0">
              <a:solidFill>
                <a:srgbClr val="002060"/>
              </a:solidFill>
            </a:rPr>
            <a:t>ΑΦΗΓΗΣΕΙΣ  ΛΑΪΚΩΝ  ΠΑΡΑΜΥΘΙΩΝ   </a:t>
          </a:r>
          <a:endParaRPr lang="el-GR" sz="1500" kern="1200" dirty="0">
            <a:solidFill>
              <a:srgbClr val="002060"/>
            </a:solidFill>
          </a:endParaRPr>
        </a:p>
      </dsp:txBody>
      <dsp:txXfrm>
        <a:off x="1737323" y="0"/>
        <a:ext cx="6327572" cy="1243438"/>
      </dsp:txXfrm>
    </dsp:sp>
    <dsp:sp modelId="{29DDC768-489B-4B71-BD32-B1277B37FCFE}">
      <dsp:nvSpPr>
        <dsp:cNvPr id="0" name=""/>
        <dsp:cNvSpPr/>
      </dsp:nvSpPr>
      <dsp:spPr>
        <a:xfrm>
          <a:off x="144594" y="415985"/>
          <a:ext cx="1572477" cy="7415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26EE7-DCE5-48A9-B6E7-C2F26244646A}">
      <dsp:nvSpPr>
        <dsp:cNvPr id="0" name=""/>
        <dsp:cNvSpPr/>
      </dsp:nvSpPr>
      <dsp:spPr>
        <a:xfrm>
          <a:off x="0" y="1367782"/>
          <a:ext cx="8064896" cy="122412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ln w="25400" cap="flat" cmpd="sng" algn="ctr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kern="1200" dirty="0" smtClean="0"/>
            <a:t>Α’ ΒΟΗΘΕΙΕΣ </a:t>
          </a:r>
          <a:endParaRPr lang="el-GR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500" kern="1200" dirty="0" smtClean="0"/>
            <a:t>ΔΡΑΣΕΙΣ – ΑΣΚΗΣΕΙΣ</a:t>
          </a:r>
          <a:endParaRPr lang="el-G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500" kern="1200" dirty="0" smtClean="0"/>
            <a:t>ΕΚΠΑΙΔΕΥΣΗ  - ΡΟΛΟΣ ΕΘΕΛΟΝΤΙΚΩΝ ΟΡΓΑΝΩΣΕΩΝ  ΣΤΟ ΜΗΧΑΝΙΣΜΟ ΣΤΗΡΙΞΗΣ</a:t>
          </a:r>
          <a:endParaRPr lang="el-GR" sz="1500" kern="1200" dirty="0"/>
        </a:p>
      </dsp:txBody>
      <dsp:txXfrm>
        <a:off x="1737323" y="1367782"/>
        <a:ext cx="6327572" cy="1224128"/>
      </dsp:txXfrm>
    </dsp:sp>
    <dsp:sp modelId="{1CB4DF41-B30A-4759-8B27-84B12F42EBCD}">
      <dsp:nvSpPr>
        <dsp:cNvPr id="0" name=""/>
        <dsp:cNvSpPr/>
      </dsp:nvSpPr>
      <dsp:spPr>
        <a:xfrm>
          <a:off x="124343" y="1726643"/>
          <a:ext cx="1612979" cy="7958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5A8DBD-E2D6-41EA-8F54-EEB79B9BB6BC}">
      <dsp:nvSpPr>
        <dsp:cNvPr id="0" name=""/>
        <dsp:cNvSpPr/>
      </dsp:nvSpPr>
      <dsp:spPr>
        <a:xfrm>
          <a:off x="0" y="2716255"/>
          <a:ext cx="8064896" cy="124343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kern="1200" dirty="0" smtClean="0"/>
            <a:t>  </a:t>
          </a:r>
        </a:p>
      </dsp:txBody>
      <dsp:txXfrm>
        <a:off x="1737323" y="2716255"/>
        <a:ext cx="6327572" cy="1243438"/>
      </dsp:txXfrm>
    </dsp:sp>
    <dsp:sp modelId="{F12DC718-ED00-4365-A30B-C1F53B3DF0D8}">
      <dsp:nvSpPr>
        <dsp:cNvPr id="0" name=""/>
        <dsp:cNvSpPr/>
      </dsp:nvSpPr>
      <dsp:spPr>
        <a:xfrm>
          <a:off x="124343" y="3091544"/>
          <a:ext cx="1612979" cy="78223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#10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#1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#1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#1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#1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#15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#16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#17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6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7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8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9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5C002-7B60-4165-965D-5F90F2527208}" type="datetimeFigureOut">
              <a:rPr lang="el-GR" smtClean="0"/>
              <a:t>22/5/2018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3CE9A-E27D-4350-BC5C-81F46CF5FA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9815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Με διερμηνεία στην Ελληνική Νοηματική Γλώσσα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3CE9A-E27D-4350-BC5C-81F46CF5FAC8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0128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F7C-5390-44E1-B534-612D8769BCD3}" type="datetimeFigureOut">
              <a:rPr lang="el-GR" smtClean="0"/>
              <a:pPr/>
              <a:t>22/5/2018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B17A-25FE-404A-9B53-55E08B46068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F7C-5390-44E1-B534-612D8769BCD3}" type="datetimeFigureOut">
              <a:rPr lang="el-GR" smtClean="0"/>
              <a:pPr/>
              <a:t>22/5/2018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B17A-25FE-404A-9B53-55E08B46068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F7C-5390-44E1-B534-612D8769BCD3}" type="datetimeFigureOut">
              <a:rPr lang="el-GR" smtClean="0"/>
              <a:pPr/>
              <a:t>22/5/2018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B17A-25FE-404A-9B53-55E08B46068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F7C-5390-44E1-B534-612D8769BCD3}" type="datetimeFigureOut">
              <a:rPr lang="el-GR" smtClean="0"/>
              <a:pPr/>
              <a:t>22/5/2018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B17A-25FE-404A-9B53-55E08B46068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F7C-5390-44E1-B534-612D8769BCD3}" type="datetimeFigureOut">
              <a:rPr lang="el-GR" smtClean="0"/>
              <a:pPr/>
              <a:t>22/5/2018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B17A-25FE-404A-9B53-55E08B46068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F7C-5390-44E1-B534-612D8769BCD3}" type="datetimeFigureOut">
              <a:rPr lang="el-GR" smtClean="0"/>
              <a:pPr/>
              <a:t>22/5/2018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B17A-25FE-404A-9B53-55E08B46068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F7C-5390-44E1-B534-612D8769BCD3}" type="datetimeFigureOut">
              <a:rPr lang="el-GR" smtClean="0"/>
              <a:pPr/>
              <a:t>22/5/2018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B17A-25FE-404A-9B53-55E08B46068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F7C-5390-44E1-B534-612D8769BCD3}" type="datetimeFigureOut">
              <a:rPr lang="el-GR" smtClean="0"/>
              <a:pPr/>
              <a:t>22/5/2018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B17A-25FE-404A-9B53-55E08B46068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F7C-5390-44E1-B534-612D8769BCD3}" type="datetimeFigureOut">
              <a:rPr lang="el-GR" smtClean="0"/>
              <a:pPr/>
              <a:t>22/5/2018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B17A-25FE-404A-9B53-55E08B46068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F7C-5390-44E1-B534-612D8769BCD3}" type="datetimeFigureOut">
              <a:rPr lang="el-GR" smtClean="0"/>
              <a:pPr/>
              <a:t>22/5/2018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B17A-25FE-404A-9B53-55E08B46068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F7C-5390-44E1-B534-612D8769BCD3}" type="datetimeFigureOut">
              <a:rPr lang="el-GR" smtClean="0"/>
              <a:pPr/>
              <a:t>22/5/2018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B17A-25FE-404A-9B53-55E08B46068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9DF7C-5390-44E1-B534-612D8769BCD3}" type="datetimeFigureOut">
              <a:rPr lang="el-GR" smtClean="0"/>
              <a:pPr/>
              <a:t>22/5/2018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DB17A-25FE-404A-9B53-55E08B460688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hyperlink" Target="mailto:geo_xenia@yahoo.gr" TargetMode="External"/><Relationship Id="rId18" Type="http://schemas.openxmlformats.org/officeDocument/2006/relationships/diagramData" Target="../diagrams/data1.xml"/><Relationship Id="rId26" Type="http://schemas.openxmlformats.org/officeDocument/2006/relationships/image" Target="../media/image17.png"/><Relationship Id="rId3" Type="http://schemas.openxmlformats.org/officeDocument/2006/relationships/image" Target="../media/image2.jpeg"/><Relationship Id="rId21" Type="http://schemas.openxmlformats.org/officeDocument/2006/relationships/diagramColors" Target="../diagrams/colors1.xml"/><Relationship Id="rId7" Type="http://schemas.openxmlformats.org/officeDocument/2006/relationships/image" Target="../media/image6.png"/><Relationship Id="rId12" Type="http://schemas.openxmlformats.org/officeDocument/2006/relationships/hyperlink" Target="mailto:sethegr@gmail.com" TargetMode="External"/><Relationship Id="rId17" Type="http://schemas.openxmlformats.org/officeDocument/2006/relationships/image" Target="../media/image11.png"/><Relationship Id="rId25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hyperlink" Target="https://www.eeedea.gr/" TargetMode="External"/><Relationship Id="rId20" Type="http://schemas.openxmlformats.org/officeDocument/2006/relationships/diagramQuickStyle" Target="../diagrams/quickStyle1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15.jpeg"/><Relationship Id="rId32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hyperlink" Target="mailto:eeedea@yahoo.gr" TargetMode="External"/><Relationship Id="rId23" Type="http://schemas.openxmlformats.org/officeDocument/2006/relationships/image" Target="../media/image14.jpeg"/><Relationship Id="rId28" Type="http://schemas.openxmlformats.org/officeDocument/2006/relationships/image" Target="../media/image18.jpeg"/><Relationship Id="rId10" Type="http://schemas.openxmlformats.org/officeDocument/2006/relationships/image" Target="../media/image9.png"/><Relationship Id="rId19" Type="http://schemas.openxmlformats.org/officeDocument/2006/relationships/diagramLayout" Target="../diagrams/layout1.xml"/><Relationship Id="rId31" Type="http://schemas.openxmlformats.org/officeDocument/2006/relationships/image" Target="../media/image21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hyperlink" Target="https://www.facebook.com/idafkhellas/" TargetMode="External"/><Relationship Id="rId22" Type="http://schemas.microsoft.com/office/2007/relationships/diagramDrawing" Target="../diagrams/drawing1.xml"/><Relationship Id="rId27" Type="http://schemas.openxmlformats.org/officeDocument/2006/relationships/image" Target="../media/image13.png"/><Relationship Id="rId30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hyperlink" Target="mailto:geo_xenia@yahoo.gr" TargetMode="External"/><Relationship Id="rId18" Type="http://schemas.openxmlformats.org/officeDocument/2006/relationships/diagramData" Target="../diagrams/data10.xml"/><Relationship Id="rId3" Type="http://schemas.openxmlformats.org/officeDocument/2006/relationships/image" Target="../media/image2.jpeg"/><Relationship Id="rId21" Type="http://schemas.openxmlformats.org/officeDocument/2006/relationships/diagramColors" Target="../diagrams/colors10.xml"/><Relationship Id="rId7" Type="http://schemas.openxmlformats.org/officeDocument/2006/relationships/image" Target="../media/image6.png"/><Relationship Id="rId12" Type="http://schemas.openxmlformats.org/officeDocument/2006/relationships/hyperlink" Target="mailto:sethegr@gmail.com" TargetMode="External"/><Relationship Id="rId17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hyperlink" Target="https://www.eeedea.gr/" TargetMode="External"/><Relationship Id="rId20" Type="http://schemas.openxmlformats.org/officeDocument/2006/relationships/diagramQuickStyle" Target="../diagrams/quickStyl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hyperlink" Target="mailto:eeedea@yahoo.gr" TargetMode="External"/><Relationship Id="rId10" Type="http://schemas.openxmlformats.org/officeDocument/2006/relationships/image" Target="../media/image9.png"/><Relationship Id="rId19" Type="http://schemas.openxmlformats.org/officeDocument/2006/relationships/diagramLayout" Target="../diagrams/layout10.xml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hyperlink" Target="https://www.facebook.com/idafkhellas/" TargetMode="External"/><Relationship Id="rId22" Type="http://schemas.microsoft.com/office/2007/relationships/diagramDrawing" Target="../diagrams/drawing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mailto:sethegr@gmail.com" TargetMode="External"/><Relationship Id="rId18" Type="http://schemas.openxmlformats.org/officeDocument/2006/relationships/image" Target="../media/image11.png"/><Relationship Id="rId3" Type="http://schemas.openxmlformats.org/officeDocument/2006/relationships/image" Target="../media/image1.jpeg"/><Relationship Id="rId21" Type="http://schemas.openxmlformats.org/officeDocument/2006/relationships/diagramQuickStyle" Target="../diagrams/quickStyle1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hyperlink" Target="https://www.eeedea.gr/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mailto:eeedea@yahoo.gr" TargetMode="External"/><Relationship Id="rId20" Type="http://schemas.openxmlformats.org/officeDocument/2006/relationships/diagramLayout" Target="../diagrams/layout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49.jpeg"/><Relationship Id="rId5" Type="http://schemas.openxmlformats.org/officeDocument/2006/relationships/image" Target="../media/image3.jpeg"/><Relationship Id="rId15" Type="http://schemas.openxmlformats.org/officeDocument/2006/relationships/hyperlink" Target="https://www.facebook.com/idafkhellas/" TargetMode="External"/><Relationship Id="rId23" Type="http://schemas.microsoft.com/office/2007/relationships/diagramDrawing" Target="../diagrams/drawing11.xml"/><Relationship Id="rId10" Type="http://schemas.openxmlformats.org/officeDocument/2006/relationships/image" Target="../media/image8.png"/><Relationship Id="rId19" Type="http://schemas.openxmlformats.org/officeDocument/2006/relationships/diagramData" Target="../diagrams/data11.xml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hyperlink" Target="mailto:geo_xenia@yahoo.gr" TargetMode="External"/><Relationship Id="rId22" Type="http://schemas.openxmlformats.org/officeDocument/2006/relationships/diagramColors" Target="../diagrams/colors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hyperlink" Target="mailto:geo_xenia@yahoo.gr" TargetMode="External"/><Relationship Id="rId18" Type="http://schemas.openxmlformats.org/officeDocument/2006/relationships/diagramData" Target="../diagrams/data12.xml"/><Relationship Id="rId3" Type="http://schemas.openxmlformats.org/officeDocument/2006/relationships/image" Target="../media/image2.jpeg"/><Relationship Id="rId21" Type="http://schemas.openxmlformats.org/officeDocument/2006/relationships/diagramColors" Target="../diagrams/colors12.xml"/><Relationship Id="rId7" Type="http://schemas.openxmlformats.org/officeDocument/2006/relationships/image" Target="../media/image6.png"/><Relationship Id="rId12" Type="http://schemas.openxmlformats.org/officeDocument/2006/relationships/hyperlink" Target="mailto:sethegr@gmail.com" TargetMode="External"/><Relationship Id="rId17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hyperlink" Target="https://www.eeedea.gr/" TargetMode="External"/><Relationship Id="rId20" Type="http://schemas.openxmlformats.org/officeDocument/2006/relationships/diagramQuickStyle" Target="../diagrams/quickStyl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hyperlink" Target="mailto:eeedea@yahoo.gr" TargetMode="External"/><Relationship Id="rId23" Type="http://schemas.openxmlformats.org/officeDocument/2006/relationships/image" Target="../media/image25.jpeg"/><Relationship Id="rId10" Type="http://schemas.openxmlformats.org/officeDocument/2006/relationships/image" Target="../media/image9.png"/><Relationship Id="rId19" Type="http://schemas.openxmlformats.org/officeDocument/2006/relationships/diagramLayout" Target="../diagrams/layout12.xml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hyperlink" Target="https://www.facebook.com/idafkhellas/" TargetMode="External"/><Relationship Id="rId22" Type="http://schemas.microsoft.com/office/2007/relationships/diagramDrawing" Target="../diagrams/drawing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hyperlink" Target="mailto:geo_xenia@yahoo.gr" TargetMode="External"/><Relationship Id="rId18" Type="http://schemas.openxmlformats.org/officeDocument/2006/relationships/diagramData" Target="../diagrams/data13.xml"/><Relationship Id="rId3" Type="http://schemas.openxmlformats.org/officeDocument/2006/relationships/image" Target="../media/image2.jpeg"/><Relationship Id="rId21" Type="http://schemas.openxmlformats.org/officeDocument/2006/relationships/diagramColors" Target="../diagrams/colors13.xml"/><Relationship Id="rId7" Type="http://schemas.openxmlformats.org/officeDocument/2006/relationships/image" Target="../media/image6.png"/><Relationship Id="rId12" Type="http://schemas.openxmlformats.org/officeDocument/2006/relationships/hyperlink" Target="mailto:sethegr@gmail.com" TargetMode="External"/><Relationship Id="rId17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hyperlink" Target="https://www.eeedea.gr/" TargetMode="External"/><Relationship Id="rId20" Type="http://schemas.openxmlformats.org/officeDocument/2006/relationships/diagramQuickStyle" Target="../diagrams/quickStyl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hyperlink" Target="mailto:eeedea@yahoo.gr" TargetMode="External"/><Relationship Id="rId10" Type="http://schemas.openxmlformats.org/officeDocument/2006/relationships/image" Target="../media/image9.png"/><Relationship Id="rId19" Type="http://schemas.openxmlformats.org/officeDocument/2006/relationships/diagramLayout" Target="../diagrams/layout13.xml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hyperlink" Target="https://www.facebook.com/idafkhellas/" TargetMode="External"/><Relationship Id="rId22" Type="http://schemas.microsoft.com/office/2007/relationships/diagramDrawing" Target="../diagrams/drawing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hyperlink" Target="mailto:geo_xenia@yahoo.gr" TargetMode="External"/><Relationship Id="rId18" Type="http://schemas.openxmlformats.org/officeDocument/2006/relationships/diagramData" Target="../diagrams/data14.xml"/><Relationship Id="rId3" Type="http://schemas.openxmlformats.org/officeDocument/2006/relationships/image" Target="../media/image2.jpeg"/><Relationship Id="rId21" Type="http://schemas.openxmlformats.org/officeDocument/2006/relationships/diagramColors" Target="../diagrams/colors14.xml"/><Relationship Id="rId7" Type="http://schemas.openxmlformats.org/officeDocument/2006/relationships/image" Target="../media/image6.png"/><Relationship Id="rId12" Type="http://schemas.openxmlformats.org/officeDocument/2006/relationships/hyperlink" Target="mailto:sethegr@gmail.com" TargetMode="External"/><Relationship Id="rId17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hyperlink" Target="https://www.eeedea.gr/" TargetMode="External"/><Relationship Id="rId20" Type="http://schemas.openxmlformats.org/officeDocument/2006/relationships/diagramQuickStyle" Target="../diagrams/quickStyl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hyperlink" Target="mailto:eeedea@yahoo.gr" TargetMode="External"/><Relationship Id="rId10" Type="http://schemas.openxmlformats.org/officeDocument/2006/relationships/image" Target="../media/image9.png"/><Relationship Id="rId19" Type="http://schemas.openxmlformats.org/officeDocument/2006/relationships/diagramLayout" Target="../diagrams/layout14.xml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hyperlink" Target="https://www.facebook.com/idafkhellas/" TargetMode="External"/><Relationship Id="rId22" Type="http://schemas.microsoft.com/office/2007/relationships/diagramDrawing" Target="../diagrams/drawing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hyperlink" Target="mailto:geo_xenia@yahoo.gr" TargetMode="External"/><Relationship Id="rId18" Type="http://schemas.openxmlformats.org/officeDocument/2006/relationships/diagramData" Target="../diagrams/data15.xml"/><Relationship Id="rId3" Type="http://schemas.openxmlformats.org/officeDocument/2006/relationships/image" Target="../media/image2.jpeg"/><Relationship Id="rId21" Type="http://schemas.openxmlformats.org/officeDocument/2006/relationships/diagramColors" Target="../diagrams/colors15.xml"/><Relationship Id="rId7" Type="http://schemas.openxmlformats.org/officeDocument/2006/relationships/image" Target="../media/image6.png"/><Relationship Id="rId12" Type="http://schemas.openxmlformats.org/officeDocument/2006/relationships/hyperlink" Target="mailto:sethegr@gmail.com" TargetMode="External"/><Relationship Id="rId17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hyperlink" Target="https://www.eeedea.gr/" TargetMode="External"/><Relationship Id="rId20" Type="http://schemas.openxmlformats.org/officeDocument/2006/relationships/diagramQuickStyle" Target="../diagrams/quickStyl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hyperlink" Target="mailto:eeedea@yahoo.gr" TargetMode="External"/><Relationship Id="rId10" Type="http://schemas.openxmlformats.org/officeDocument/2006/relationships/image" Target="../media/image9.png"/><Relationship Id="rId19" Type="http://schemas.openxmlformats.org/officeDocument/2006/relationships/diagramLayout" Target="../diagrams/layout15.xml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hyperlink" Target="https://www.facebook.com/idafkhellas/" TargetMode="External"/><Relationship Id="rId22" Type="http://schemas.microsoft.com/office/2007/relationships/diagramDrawing" Target="../diagrams/drawing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hyperlink" Target="mailto:geo_xenia@yahoo.gr" TargetMode="External"/><Relationship Id="rId18" Type="http://schemas.openxmlformats.org/officeDocument/2006/relationships/diagramData" Target="../diagrams/data16.xml"/><Relationship Id="rId3" Type="http://schemas.openxmlformats.org/officeDocument/2006/relationships/image" Target="../media/image2.jpeg"/><Relationship Id="rId21" Type="http://schemas.openxmlformats.org/officeDocument/2006/relationships/diagramColors" Target="../diagrams/colors16.xml"/><Relationship Id="rId7" Type="http://schemas.openxmlformats.org/officeDocument/2006/relationships/image" Target="../media/image6.png"/><Relationship Id="rId12" Type="http://schemas.openxmlformats.org/officeDocument/2006/relationships/hyperlink" Target="mailto:sethegr@gmail.com" TargetMode="External"/><Relationship Id="rId17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hyperlink" Target="https://www.eeedea.gr/" TargetMode="External"/><Relationship Id="rId20" Type="http://schemas.openxmlformats.org/officeDocument/2006/relationships/diagramQuickStyle" Target="../diagrams/quickStyl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49.jpeg"/><Relationship Id="rId5" Type="http://schemas.openxmlformats.org/officeDocument/2006/relationships/image" Target="../media/image4.png"/><Relationship Id="rId15" Type="http://schemas.openxmlformats.org/officeDocument/2006/relationships/hyperlink" Target="mailto:eeedea@yahoo.gr" TargetMode="External"/><Relationship Id="rId23" Type="http://schemas.openxmlformats.org/officeDocument/2006/relationships/image" Target="../media/image59.jpeg"/><Relationship Id="rId10" Type="http://schemas.openxmlformats.org/officeDocument/2006/relationships/image" Target="../media/image9.png"/><Relationship Id="rId19" Type="http://schemas.openxmlformats.org/officeDocument/2006/relationships/diagramLayout" Target="../diagrams/layout16.xml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hyperlink" Target="https://www.facebook.com/idafkhellas/" TargetMode="External"/><Relationship Id="rId22" Type="http://schemas.microsoft.com/office/2007/relationships/diagramDrawing" Target="../diagrams/drawing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hyperlink" Target="mailto:geo_xenia@yahoo.gr" TargetMode="External"/><Relationship Id="rId18" Type="http://schemas.openxmlformats.org/officeDocument/2006/relationships/diagramData" Target="../diagrams/data17.xml"/><Relationship Id="rId3" Type="http://schemas.openxmlformats.org/officeDocument/2006/relationships/image" Target="../media/image2.jpeg"/><Relationship Id="rId21" Type="http://schemas.openxmlformats.org/officeDocument/2006/relationships/diagramColors" Target="../diagrams/colors17.xml"/><Relationship Id="rId7" Type="http://schemas.openxmlformats.org/officeDocument/2006/relationships/image" Target="../media/image6.png"/><Relationship Id="rId12" Type="http://schemas.openxmlformats.org/officeDocument/2006/relationships/hyperlink" Target="mailto:sethegr@gmail.com" TargetMode="External"/><Relationship Id="rId17" Type="http://schemas.openxmlformats.org/officeDocument/2006/relationships/image" Target="../media/image11.png"/><Relationship Id="rId25" Type="http://schemas.openxmlformats.org/officeDocument/2006/relationships/image" Target="../media/image62.jpeg"/><Relationship Id="rId2" Type="http://schemas.openxmlformats.org/officeDocument/2006/relationships/image" Target="../media/image1.jpeg"/><Relationship Id="rId16" Type="http://schemas.openxmlformats.org/officeDocument/2006/relationships/hyperlink" Target="https://www.eeedea.gr/" TargetMode="External"/><Relationship Id="rId20" Type="http://schemas.openxmlformats.org/officeDocument/2006/relationships/diagramQuickStyle" Target="../diagrams/quickStyl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61.jpeg"/><Relationship Id="rId5" Type="http://schemas.openxmlformats.org/officeDocument/2006/relationships/image" Target="../media/image4.png"/><Relationship Id="rId15" Type="http://schemas.openxmlformats.org/officeDocument/2006/relationships/hyperlink" Target="mailto:eeedea@yahoo.gr" TargetMode="External"/><Relationship Id="rId23" Type="http://schemas.openxmlformats.org/officeDocument/2006/relationships/image" Target="../media/image60.jpeg"/><Relationship Id="rId10" Type="http://schemas.openxmlformats.org/officeDocument/2006/relationships/image" Target="../media/image9.png"/><Relationship Id="rId19" Type="http://schemas.openxmlformats.org/officeDocument/2006/relationships/diagramLayout" Target="../diagrams/layout17.xml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hyperlink" Target="https://www.facebook.com/idafkhellas/" TargetMode="External"/><Relationship Id="rId22" Type="http://schemas.microsoft.com/office/2007/relationships/diagramDrawing" Target="../diagrams/drawing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hyperlink" Target="mailto:geo_xenia@yahoo.gr" TargetMode="External"/><Relationship Id="rId18" Type="http://schemas.openxmlformats.org/officeDocument/2006/relationships/diagramData" Target="../diagrams/data2.xml"/><Relationship Id="rId3" Type="http://schemas.openxmlformats.org/officeDocument/2006/relationships/image" Target="../media/image2.jpeg"/><Relationship Id="rId21" Type="http://schemas.openxmlformats.org/officeDocument/2006/relationships/diagramColors" Target="../diagrams/colors2.xml"/><Relationship Id="rId7" Type="http://schemas.openxmlformats.org/officeDocument/2006/relationships/image" Target="../media/image6.png"/><Relationship Id="rId12" Type="http://schemas.openxmlformats.org/officeDocument/2006/relationships/hyperlink" Target="mailto:sethegr@gmail.com" TargetMode="External"/><Relationship Id="rId17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hyperlink" Target="https://www.eeedea.gr/" TargetMode="External"/><Relationship Id="rId20" Type="http://schemas.openxmlformats.org/officeDocument/2006/relationships/diagramQuickStyle" Target="../diagrams/quickStyl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hyperlink" Target="mailto:eeedea@yahoo.gr" TargetMode="External"/><Relationship Id="rId10" Type="http://schemas.openxmlformats.org/officeDocument/2006/relationships/image" Target="../media/image9.png"/><Relationship Id="rId19" Type="http://schemas.openxmlformats.org/officeDocument/2006/relationships/diagramLayout" Target="../diagrams/layout2.xml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hyperlink" Target="https://www.facebook.com/idafkhellas/" TargetMode="External"/><Relationship Id="rId22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hyperlink" Target="mailto:geo_xenia@yahoo.gr" TargetMode="External"/><Relationship Id="rId18" Type="http://schemas.openxmlformats.org/officeDocument/2006/relationships/diagramData" Target="../diagrams/data3.xml"/><Relationship Id="rId3" Type="http://schemas.openxmlformats.org/officeDocument/2006/relationships/image" Target="../media/image2.jpeg"/><Relationship Id="rId21" Type="http://schemas.openxmlformats.org/officeDocument/2006/relationships/diagramColors" Target="../diagrams/colors3.xml"/><Relationship Id="rId7" Type="http://schemas.openxmlformats.org/officeDocument/2006/relationships/image" Target="../media/image6.png"/><Relationship Id="rId12" Type="http://schemas.openxmlformats.org/officeDocument/2006/relationships/hyperlink" Target="mailto:sethegr@gmail.com" TargetMode="External"/><Relationship Id="rId17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hyperlink" Target="https://www.eeedea.gr/" TargetMode="External"/><Relationship Id="rId20" Type="http://schemas.openxmlformats.org/officeDocument/2006/relationships/diagramQuickStyle" Target="../diagrams/quickStyl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hyperlink" Target="mailto:eeedea@yahoo.gr" TargetMode="External"/><Relationship Id="rId23" Type="http://schemas.openxmlformats.org/officeDocument/2006/relationships/image" Target="../media/image25.jpeg"/><Relationship Id="rId10" Type="http://schemas.openxmlformats.org/officeDocument/2006/relationships/image" Target="../media/image9.png"/><Relationship Id="rId19" Type="http://schemas.openxmlformats.org/officeDocument/2006/relationships/diagramLayout" Target="../diagrams/layout3.xml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hyperlink" Target="https://www.facebook.com/idafkhellas/" TargetMode="External"/><Relationship Id="rId22" Type="http://schemas.microsoft.com/office/2007/relationships/diagramDrawing" Target="../diagrams/drawing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hyperlink" Target="mailto:geo_xenia@yahoo.gr" TargetMode="External"/><Relationship Id="rId18" Type="http://schemas.openxmlformats.org/officeDocument/2006/relationships/diagramData" Target="../diagrams/data4.xml"/><Relationship Id="rId3" Type="http://schemas.openxmlformats.org/officeDocument/2006/relationships/image" Target="../media/image2.jpeg"/><Relationship Id="rId21" Type="http://schemas.openxmlformats.org/officeDocument/2006/relationships/diagramColors" Target="../diagrams/colors4.xml"/><Relationship Id="rId7" Type="http://schemas.openxmlformats.org/officeDocument/2006/relationships/image" Target="../media/image6.png"/><Relationship Id="rId12" Type="http://schemas.openxmlformats.org/officeDocument/2006/relationships/hyperlink" Target="mailto:sethegr@gmail.com" TargetMode="External"/><Relationship Id="rId17" Type="http://schemas.openxmlformats.org/officeDocument/2006/relationships/image" Target="../media/image11.png"/><Relationship Id="rId25" Type="http://schemas.openxmlformats.org/officeDocument/2006/relationships/image" Target="../media/image29.png"/><Relationship Id="rId2" Type="http://schemas.openxmlformats.org/officeDocument/2006/relationships/image" Target="../media/image1.jpeg"/><Relationship Id="rId16" Type="http://schemas.openxmlformats.org/officeDocument/2006/relationships/hyperlink" Target="https://www.eeedea.gr/" TargetMode="Externa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hyperlink" Target="mailto:eeedea@yahoo.gr" TargetMode="External"/><Relationship Id="rId23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diagramLayout" Target="../diagrams/layout4.xml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hyperlink" Target="https://www.facebook.com/idafkhellas/" TargetMode="External"/><Relationship Id="rId22" Type="http://schemas.microsoft.com/office/2007/relationships/diagramDrawing" Target="../diagrams/drawin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hyperlink" Target="mailto:geo_xenia@yahoo.gr" TargetMode="External"/><Relationship Id="rId18" Type="http://schemas.openxmlformats.org/officeDocument/2006/relationships/diagramData" Target="../diagrams/data5.xml"/><Relationship Id="rId26" Type="http://schemas.openxmlformats.org/officeDocument/2006/relationships/image" Target="../media/image33.jpeg"/><Relationship Id="rId3" Type="http://schemas.openxmlformats.org/officeDocument/2006/relationships/image" Target="../media/image2.jpeg"/><Relationship Id="rId21" Type="http://schemas.openxmlformats.org/officeDocument/2006/relationships/diagramColors" Target="../diagrams/colors5.xml"/><Relationship Id="rId7" Type="http://schemas.openxmlformats.org/officeDocument/2006/relationships/image" Target="../media/image6.png"/><Relationship Id="rId12" Type="http://schemas.openxmlformats.org/officeDocument/2006/relationships/hyperlink" Target="mailto:sethegr@gmail.com" TargetMode="External"/><Relationship Id="rId17" Type="http://schemas.openxmlformats.org/officeDocument/2006/relationships/image" Target="../media/image11.png"/><Relationship Id="rId25" Type="http://schemas.openxmlformats.org/officeDocument/2006/relationships/image" Target="../media/image32.jpeg"/><Relationship Id="rId2" Type="http://schemas.openxmlformats.org/officeDocument/2006/relationships/image" Target="../media/image1.jpeg"/><Relationship Id="rId16" Type="http://schemas.openxmlformats.org/officeDocument/2006/relationships/hyperlink" Target="https://www.eeedea.gr/" TargetMode="Externa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31.jpeg"/><Relationship Id="rId5" Type="http://schemas.openxmlformats.org/officeDocument/2006/relationships/image" Target="../media/image4.png"/><Relationship Id="rId15" Type="http://schemas.openxmlformats.org/officeDocument/2006/relationships/hyperlink" Target="mailto:eeedea@yahoo.gr" TargetMode="External"/><Relationship Id="rId23" Type="http://schemas.openxmlformats.org/officeDocument/2006/relationships/image" Target="../media/image25.jpeg"/><Relationship Id="rId10" Type="http://schemas.openxmlformats.org/officeDocument/2006/relationships/image" Target="../media/image9.png"/><Relationship Id="rId19" Type="http://schemas.openxmlformats.org/officeDocument/2006/relationships/diagramLayout" Target="../diagrams/layout5.xml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hyperlink" Target="https://www.facebook.com/idafkhellas/" TargetMode="External"/><Relationship Id="rId22" Type="http://schemas.microsoft.com/office/2007/relationships/diagramDrawing" Target="../diagrams/drawing5.xml"/><Relationship Id="rId27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hyperlink" Target="mailto:geo_xenia@yahoo.gr" TargetMode="External"/><Relationship Id="rId18" Type="http://schemas.openxmlformats.org/officeDocument/2006/relationships/diagramData" Target="../diagrams/data6.xml"/><Relationship Id="rId3" Type="http://schemas.openxmlformats.org/officeDocument/2006/relationships/image" Target="../media/image2.jpeg"/><Relationship Id="rId21" Type="http://schemas.openxmlformats.org/officeDocument/2006/relationships/diagramColors" Target="../diagrams/colors6.xml"/><Relationship Id="rId7" Type="http://schemas.openxmlformats.org/officeDocument/2006/relationships/image" Target="../media/image6.png"/><Relationship Id="rId12" Type="http://schemas.openxmlformats.org/officeDocument/2006/relationships/hyperlink" Target="mailto:sethegr@gmail.com" TargetMode="External"/><Relationship Id="rId17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hyperlink" Target="https://www.eeedea.gr/" TargetMode="External"/><Relationship Id="rId20" Type="http://schemas.openxmlformats.org/officeDocument/2006/relationships/diagramQuickStyle" Target="../diagrams/quickStyl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hyperlink" Target="mailto:eeedea@yahoo.gr" TargetMode="External"/><Relationship Id="rId23" Type="http://schemas.openxmlformats.org/officeDocument/2006/relationships/image" Target="../media/image25.jpeg"/><Relationship Id="rId10" Type="http://schemas.openxmlformats.org/officeDocument/2006/relationships/image" Target="../media/image9.png"/><Relationship Id="rId19" Type="http://schemas.openxmlformats.org/officeDocument/2006/relationships/diagramLayout" Target="../diagrams/layout6.xml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hyperlink" Target="https://www.facebook.com/idafkhellas/" TargetMode="External"/><Relationship Id="rId22" Type="http://schemas.microsoft.com/office/2007/relationships/diagramDrawing" Target="../diagrams/drawing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hyperlink" Target="mailto:geo_xenia@yahoo.gr" TargetMode="External"/><Relationship Id="rId18" Type="http://schemas.openxmlformats.org/officeDocument/2006/relationships/diagramData" Target="../diagrams/data7.xml"/><Relationship Id="rId3" Type="http://schemas.openxmlformats.org/officeDocument/2006/relationships/image" Target="../media/image2.jpeg"/><Relationship Id="rId21" Type="http://schemas.openxmlformats.org/officeDocument/2006/relationships/diagramColors" Target="../diagrams/colors7.xml"/><Relationship Id="rId7" Type="http://schemas.openxmlformats.org/officeDocument/2006/relationships/image" Target="../media/image6.png"/><Relationship Id="rId12" Type="http://schemas.openxmlformats.org/officeDocument/2006/relationships/hyperlink" Target="mailto:sethegr@gmail.com" TargetMode="External"/><Relationship Id="rId17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hyperlink" Target="https://www.eeedea.gr/" TargetMode="External"/><Relationship Id="rId20" Type="http://schemas.openxmlformats.org/officeDocument/2006/relationships/diagramQuickStyle" Target="../diagrams/quickStyl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hyperlink" Target="mailto:eeedea@yahoo.gr" TargetMode="External"/><Relationship Id="rId10" Type="http://schemas.openxmlformats.org/officeDocument/2006/relationships/image" Target="../media/image9.png"/><Relationship Id="rId19" Type="http://schemas.openxmlformats.org/officeDocument/2006/relationships/diagramLayout" Target="../diagrams/layout7.xml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hyperlink" Target="https://www.facebook.com/idafkhellas/" TargetMode="External"/><Relationship Id="rId22" Type="http://schemas.microsoft.com/office/2007/relationships/diagramDrawing" Target="../diagrams/drawing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hyperlink" Target="mailto:geo_xenia@yahoo.gr" TargetMode="External"/><Relationship Id="rId18" Type="http://schemas.openxmlformats.org/officeDocument/2006/relationships/diagramData" Target="../diagrams/data8.xml"/><Relationship Id="rId3" Type="http://schemas.openxmlformats.org/officeDocument/2006/relationships/image" Target="../media/image2.jpeg"/><Relationship Id="rId21" Type="http://schemas.openxmlformats.org/officeDocument/2006/relationships/diagramColors" Target="../diagrams/colors8.xml"/><Relationship Id="rId7" Type="http://schemas.openxmlformats.org/officeDocument/2006/relationships/image" Target="../media/image6.png"/><Relationship Id="rId12" Type="http://schemas.openxmlformats.org/officeDocument/2006/relationships/hyperlink" Target="mailto:sethegr@gmail.com" TargetMode="External"/><Relationship Id="rId17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hyperlink" Target="https://www.eeedea.gr/" TargetMode="External"/><Relationship Id="rId20" Type="http://schemas.openxmlformats.org/officeDocument/2006/relationships/diagramQuickStyle" Target="../diagrams/quickStyl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hyperlink" Target="mailto:eeedea@yahoo.gr" TargetMode="External"/><Relationship Id="rId10" Type="http://schemas.openxmlformats.org/officeDocument/2006/relationships/image" Target="../media/image9.png"/><Relationship Id="rId19" Type="http://schemas.openxmlformats.org/officeDocument/2006/relationships/diagramLayout" Target="../diagrams/layout8.xml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hyperlink" Target="https://www.facebook.com/idafkhellas/" TargetMode="External"/><Relationship Id="rId22" Type="http://schemas.microsoft.com/office/2007/relationships/diagramDrawing" Target="../diagrams/drawing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hyperlink" Target="mailto:geo_xenia@yahoo.gr" TargetMode="External"/><Relationship Id="rId18" Type="http://schemas.openxmlformats.org/officeDocument/2006/relationships/diagramData" Target="../diagrams/data9.xml"/><Relationship Id="rId3" Type="http://schemas.openxmlformats.org/officeDocument/2006/relationships/image" Target="../media/image2.jpeg"/><Relationship Id="rId21" Type="http://schemas.openxmlformats.org/officeDocument/2006/relationships/diagramColors" Target="../diagrams/colors9.xml"/><Relationship Id="rId7" Type="http://schemas.openxmlformats.org/officeDocument/2006/relationships/image" Target="../media/image6.png"/><Relationship Id="rId12" Type="http://schemas.openxmlformats.org/officeDocument/2006/relationships/hyperlink" Target="mailto:sethegr@gmail.com" TargetMode="External"/><Relationship Id="rId17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hyperlink" Target="https://www.eeedea.gr/" TargetMode="External"/><Relationship Id="rId20" Type="http://schemas.openxmlformats.org/officeDocument/2006/relationships/diagramQuickStyle" Target="../diagrams/quickStyl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hyperlink" Target="mailto:eeedea@yahoo.gr" TargetMode="External"/><Relationship Id="rId23" Type="http://schemas.openxmlformats.org/officeDocument/2006/relationships/image" Target="../media/image42.jpeg"/><Relationship Id="rId10" Type="http://schemas.openxmlformats.org/officeDocument/2006/relationships/image" Target="../media/image9.png"/><Relationship Id="rId19" Type="http://schemas.openxmlformats.org/officeDocument/2006/relationships/diagramLayout" Target="../diagrams/layout9.xml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hyperlink" Target="https://www.facebook.com/idafkhellas/" TargetMode="External"/><Relationship Id="rId22" Type="http://schemas.microsoft.com/office/2007/relationships/diagramDrawing" Target="../diagrams/drawin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83196" cy="5301208"/>
          </a:xfrm>
          <a:prstGeom prst="rect">
            <a:avLst/>
          </a:prstGeom>
          <a:noFill/>
        </p:spPr>
      </p:pic>
      <p:pic>
        <p:nvPicPr>
          <p:cNvPr id="2052" name="Picture 4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-540568" y="3203238"/>
            <a:ext cx="6156176" cy="418620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4" name="Picture 6" descr="Î£ÏÎµÏÎ¹ÎºÎ® ÎµÎ¹ÎºÏÎ½Î±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60409" y="3816424"/>
            <a:ext cx="5440183" cy="378904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Εικόνα 4" descr="ÎÏÎ¿ÏÎ­Î»ÎµÏÎ¼Î± ÎµÎ¹ÎºÏÎ½Î±Ï Î³Î¹Î± Î´ÎÎÎÎ£ ÎÎÎÎ¡ÎÎ¥Î£ÎÎÎ¥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7000"/>
          </a:blip>
          <a:srcRect/>
          <a:stretch>
            <a:fillRect/>
          </a:stretch>
        </p:blipFill>
        <p:spPr bwMode="auto">
          <a:xfrm>
            <a:off x="7452320" y="260648"/>
            <a:ext cx="1287016" cy="116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C:\Users\Christos\Desktop\cooltext24908175452928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332656"/>
            <a:ext cx="1008112" cy="1071119"/>
          </a:xfrm>
          <a:prstGeom prst="rect">
            <a:avLst/>
          </a:prstGeom>
          <a:noFill/>
        </p:spPr>
      </p:pic>
      <p:pic>
        <p:nvPicPr>
          <p:cNvPr id="9" name="Picture 10" descr="C:\Users\Christos\Desktop\28741064_10208734648162952_308010606_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332656"/>
            <a:ext cx="1152127" cy="919140"/>
          </a:xfrm>
          <a:prstGeom prst="rect">
            <a:avLst/>
          </a:prstGeom>
          <a:noFill/>
        </p:spPr>
      </p:pic>
      <p:pic>
        <p:nvPicPr>
          <p:cNvPr id="10" name="43 - Εικόνα" descr="varkiza_logo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40397"/>
          <a:stretch>
            <a:fillRect/>
          </a:stretch>
        </p:blipFill>
        <p:spPr>
          <a:xfrm>
            <a:off x="395536" y="476672"/>
            <a:ext cx="2016224" cy="720080"/>
          </a:xfrm>
          <a:prstGeom prst="rect">
            <a:avLst/>
          </a:prstGeom>
        </p:spPr>
      </p:pic>
      <p:pic>
        <p:nvPicPr>
          <p:cNvPr id="11" name="Picture 8" descr="C:\Users\Christos\Desktop\cooltext28265925348545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1484784"/>
            <a:ext cx="3816423" cy="34684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683566" y="1772816"/>
            <a:ext cx="1824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l-GR" sz="2400" b="1" cap="all" spc="0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" pitchFamily="34" charset="0"/>
              </a:rPr>
              <a:t>ΠΡΟΣΚΛΗΣΗ </a:t>
            </a:r>
            <a:endParaRPr lang="el-GR" sz="2400" b="1" cap="all" spc="0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3" name="Picture 7" descr="C:\Users\Christos\Desktop\cooltext28265922260280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1484784"/>
            <a:ext cx="1872208" cy="348011"/>
          </a:xfrm>
          <a:prstGeom prst="rect">
            <a:avLst/>
          </a:prstGeom>
          <a:noFill/>
        </p:spPr>
      </p:pic>
      <p:pic>
        <p:nvPicPr>
          <p:cNvPr id="14" name="Picture 9" descr="Î¥Î ÎÎ¥Î¡ÎÎÎÎ ÎÎÎ¥Î¤ÎÎÎÎÎ£ ÎÎÎ ÎÎÎ£ÎÎ©Î¤ÎÎÎÎ£ Î ÎÎÎÎ¤ÎÎÎÎ£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67000"/>
          </a:blip>
          <a:srcRect/>
          <a:stretch>
            <a:fillRect/>
          </a:stretch>
        </p:blipFill>
        <p:spPr bwMode="auto">
          <a:xfrm>
            <a:off x="179512" y="6093296"/>
            <a:ext cx="2348421" cy="545299"/>
          </a:xfrm>
          <a:prstGeom prst="rect">
            <a:avLst/>
          </a:prstGeom>
          <a:noFill/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2699792" y="6311061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ΙΔΑΦΚ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6957636051 &amp; 6907362758   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sethegr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@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gmail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.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com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geo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_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xenia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@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yahoo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.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</a:t>
            </a: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0232" y="6343436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b="1" dirty="0" smtClean="0">
                <a:solidFill>
                  <a:srgbClr val="0070C0"/>
                </a:solidFill>
                <a:hlinkClick r:id="rId14"/>
              </a:rPr>
              <a:t> </a:t>
            </a:r>
            <a:r>
              <a:rPr lang="ms-BN" sz="1000" b="1" dirty="0" smtClean="0">
                <a:solidFill>
                  <a:srgbClr val="0070C0"/>
                </a:solidFill>
                <a:latin typeface="Arial Narrow" pitchFamily="34" charset="0"/>
                <a:hlinkClick r:id="rId14"/>
              </a:rPr>
              <a:t>https://www.facebook.com/idafkhellas/</a:t>
            </a:r>
            <a:r>
              <a:rPr lang="el-GR" sz="1000" b="1" dirty="0" smtClean="0">
                <a:solidFill>
                  <a:srgbClr val="0070C0"/>
                </a:solidFill>
                <a:latin typeface="Arial Narrow" pitchFamily="34" charset="0"/>
              </a:rPr>
              <a:t>     </a:t>
            </a:r>
            <a:endParaRPr lang="el-GR" sz="1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4077072" y="6525344"/>
            <a:ext cx="792088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ΕΕΕΔΕΑ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6936780446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5"/>
              </a:rPr>
              <a:t>eeedea@yahoo.gr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h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ttps</a:t>
            </a:r>
            <a:r>
              <a:rPr lang="el-GR" sz="900" b="1" u="sng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:</a:t>
            </a:r>
            <a:r>
              <a:rPr kumimoji="0" lang="el-GR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/www.eeedea.gr</a:t>
            </a:r>
            <a:endParaRPr kumimoji="0" lang="el-GR" sz="9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0" name="Picture 12" descr="Rendered Imag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5575" y="-312738"/>
            <a:ext cx="2600325" cy="657226"/>
          </a:xfrm>
          <a:prstGeom prst="rect">
            <a:avLst/>
          </a:prstGeom>
          <a:noFill/>
        </p:spPr>
      </p:pic>
      <p:graphicFrame>
        <p:nvGraphicFramePr>
          <p:cNvPr id="24" name="Diagram 23"/>
          <p:cNvGraphicFramePr/>
          <p:nvPr/>
        </p:nvGraphicFramePr>
        <p:xfrm>
          <a:off x="2339752" y="1700808"/>
          <a:ext cx="6696744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32" name="Picture 2" descr="C:\Users\Christos\Downloads\16423130_1408132729238324_7055129443211723739_o.jpg"/>
          <p:cNvPicPr>
            <a:picLocks noChangeAspect="1" noChangeArrowheads="1"/>
          </p:cNvPicPr>
          <p:nvPr/>
        </p:nvPicPr>
        <p:blipFill>
          <a:blip r:embed="rId23" cstate="print">
            <a:lum bright="8000"/>
          </a:blip>
          <a:srcRect/>
          <a:stretch>
            <a:fillRect/>
          </a:stretch>
        </p:blipFill>
        <p:spPr bwMode="auto">
          <a:xfrm flipH="1">
            <a:off x="5220072" y="2492896"/>
            <a:ext cx="4104456" cy="338566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3" name="Picture 4" descr="Î¦ÏÏÎ¿Î³ÏÎ±ÏÎ¯Î± ÏÎ¿Ï ÏÏÎ®ÏÏÎ· ÎÎ½ÏÏÎ· Î ÏÏÏÎ¹Î¿ÏÏÏÎ½ ÎÎ¾Î¹ÏÎ¼Î±ÏÎ¹ÎºÏÎ½ Î¥ÏÎ±Î¾Î¹ÏÎ¼Î±ÏÎ¹ÎºÏÎ½ Î ÏÏÎ¿ÏÎ²ÎµÏÏÎ¹ÎºÎ¿Ï Î£ÏÎ¼Î±ÏÎ¿Ï.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267744" y="5877272"/>
            <a:ext cx="504056" cy="504056"/>
          </a:xfrm>
          <a:prstGeom prst="ellipse">
            <a:avLst/>
          </a:prstGeom>
          <a:noFill/>
        </p:spPr>
      </p:pic>
      <p:pic>
        <p:nvPicPr>
          <p:cNvPr id="20482" name="Picture 2" descr="ÎÏÎ¿ÏÎ­Î»ÎµÏÎ¼Î± ÎµÎ¹ÎºÏÎ½Î±Ï Î³Î¹Î± 112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596336" y="4437112"/>
            <a:ext cx="576064" cy="576064"/>
          </a:xfrm>
          <a:prstGeom prst="ellipse">
            <a:avLst/>
          </a:prstGeom>
          <a:noFill/>
        </p:spPr>
      </p:pic>
      <p:pic>
        <p:nvPicPr>
          <p:cNvPr id="20484" name="Picture 4" descr="https://scontent.fskg1-1.fna.fbcdn.net/v/t1.15752-9/32512031_10209104093118845_662117308017147904_n.png?_nc_cat=0&amp;oh=65f5161baaeebffcf08cd9f2e5ff8420&amp;oe=5B87ACE7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-252536" y="3027602"/>
            <a:ext cx="5112568" cy="1625534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4" name="Oval 33"/>
          <p:cNvSpPr/>
          <p:nvPr/>
        </p:nvSpPr>
        <p:spPr>
          <a:xfrm>
            <a:off x="4416930" y="2804143"/>
            <a:ext cx="2387318" cy="2425057"/>
          </a:xfrm>
          <a:prstGeom prst="ellipse">
            <a:avLst/>
          </a:prstGeom>
          <a:blipFill rotWithShape="0">
            <a:blip r:embed="rId27" cstate="print">
              <a:lum bright="2000"/>
            </a:blip>
            <a:stretch>
              <a:fillRect/>
            </a:stretch>
          </a:blip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7" name="Picture 2" descr="C:\Users\Christos\Downloads\Copy of Λογότυπο στα Ελληνικά.jpg"/>
          <p:cNvPicPr>
            <a:picLocks noChangeAspect="1" noChangeArrowheads="1"/>
          </p:cNvPicPr>
          <p:nvPr/>
        </p:nvPicPr>
        <p:blipFill>
          <a:blip r:embed="rId28" cstate="print">
            <a:lum bright="-24000"/>
          </a:blip>
          <a:srcRect/>
          <a:stretch>
            <a:fillRect/>
          </a:stretch>
        </p:blipFill>
        <p:spPr bwMode="auto">
          <a:xfrm>
            <a:off x="2843808" y="5757022"/>
            <a:ext cx="792088" cy="624306"/>
          </a:xfrm>
          <a:prstGeom prst="rect">
            <a:avLst/>
          </a:prstGeom>
          <a:noFill/>
        </p:spPr>
      </p:pic>
      <p:pic>
        <p:nvPicPr>
          <p:cNvPr id="38" name="Picture 37" descr="C:\Users\Christos\Downloads\1523041952236_pasxa edok.png"/>
          <p:cNvPicPr/>
          <p:nvPr/>
        </p:nvPicPr>
        <p:blipFill>
          <a:blip r:embed="rId2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22000"/>
          </a:blip>
          <a:srcRect/>
          <a:stretch>
            <a:fillRect/>
          </a:stretch>
        </p:blipFill>
        <p:spPr bwMode="auto">
          <a:xfrm>
            <a:off x="3635896" y="5805264"/>
            <a:ext cx="729208" cy="63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 descr="C:\Users\Christos\Pictures\14714967_10205568709136455_5603188937245131467_o.jpg"/>
          <p:cNvPicPr/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8184" y="5733256"/>
            <a:ext cx="79208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5" descr="C:\Users\Christos\Desktop\cooltext249081088381549.pn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7164288" y="5661248"/>
            <a:ext cx="1748054" cy="576064"/>
          </a:xfrm>
          <a:prstGeom prst="rect">
            <a:avLst/>
          </a:prstGeom>
          <a:noFill/>
        </p:spPr>
      </p:pic>
      <p:sp>
        <p:nvSpPr>
          <p:cNvPr id="20486" name="AutoShape 6" descr="ÎÏÎ¿ÏÎ­Î»ÎµÏÎ¼Î± ÎµÎ¹ÎºÏÎ½Î±Ï Î³Î¹Î± ÎÎÎ©ÎÎ¥ÎÎÎÎÎÎ ÎÎÎ£Î¤ÎÎ¤ÎÎ¥Î¤Î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0488" name="Picture 8" descr="ÎÏÎ¿ÏÎ­Î»ÎµÏÎ¼Î± ÎµÎ¹ÎºÏÎ½Î±Ï Î³Î¹Î± ÎÎÎ©ÎÎ¥ÎÎÎÎÎÎ ÎÎÎ£Î¤ÎÎ¤ÎÎ¥Î¤Î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4355976" y="5847269"/>
            <a:ext cx="1800200" cy="534059"/>
          </a:xfrm>
          <a:prstGeom prst="rect">
            <a:avLst/>
          </a:prstGeom>
          <a:noFill/>
        </p:spPr>
      </p:pic>
      <p:sp>
        <p:nvSpPr>
          <p:cNvPr id="41" name="Rectangle 40"/>
          <p:cNvSpPr/>
          <p:nvPr/>
        </p:nvSpPr>
        <p:spPr>
          <a:xfrm>
            <a:off x="-549512" y="4581128"/>
            <a:ext cx="67056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l-GR" sz="16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l-GR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5</a:t>
            </a:r>
            <a:r>
              <a:rPr lang="el-GR" b="1" cap="none" spc="0" baseline="30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η</a:t>
            </a:r>
            <a:r>
              <a:rPr lang="el-GR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 Γιορτή Προστασίας του Πολίτη. </a:t>
            </a:r>
          </a:p>
          <a:p>
            <a:pPr algn="ctr">
              <a:buFont typeface="Wingdings" pitchFamily="2" charset="2"/>
              <a:buChar char="ü"/>
            </a:pPr>
            <a:r>
              <a:rPr lang="el-GR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Ενημερώσου για τα φυσικά φαινόμενα..</a:t>
            </a:r>
          </a:p>
          <a:p>
            <a:pPr algn="ctr">
              <a:buFont typeface="Wingdings" pitchFamily="2" charset="2"/>
              <a:buChar char="ü"/>
            </a:pPr>
            <a:r>
              <a:rPr lang="el-GR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Εκπαιδεύσου στην αυτοπροστασία από τις καταστροφές..</a:t>
            </a:r>
          </a:p>
          <a:p>
            <a:pPr algn="ctr">
              <a:buFont typeface="Wingdings" pitchFamily="2" charset="2"/>
              <a:buChar char="ü"/>
            </a:pPr>
            <a:r>
              <a:rPr lang="el-GR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ΠΡΟΕΤΟΙΜΑΣΟΥ.. ΜΑΖΙ ΜΑΣ!!!!!! </a:t>
            </a:r>
          </a:p>
          <a:p>
            <a:pPr algn="ctr"/>
            <a:endParaRPr lang="en-US" sz="16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51520" y="2132856"/>
            <a:ext cx="50291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ΕΓΚΑΙΝΙΑ 25 ΜΑΪΟΥ 2018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364088" y="1772816"/>
            <a:ext cx="36801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Εναρξη Έκθεσης: 11.00 π.μ.</a:t>
            </a:r>
            <a:endParaRPr lang="en-US" sz="24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496051" y="2132856"/>
            <a:ext cx="21804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Ώρα 17.00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08810" y="2566645"/>
            <a:ext cx="30193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Β’ ΠΛΑΖ ΒΟΥΛΑΣ</a:t>
            </a:r>
            <a:endParaRPr lang="en-US" sz="32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83196" cy="5301208"/>
          </a:xfrm>
          <a:prstGeom prst="rect">
            <a:avLst/>
          </a:prstGeom>
          <a:noFill/>
        </p:spPr>
      </p:pic>
      <p:pic>
        <p:nvPicPr>
          <p:cNvPr id="2052" name="Picture 4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-540568" y="3203238"/>
            <a:ext cx="6156176" cy="418620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4" name="Picture 6" descr="Î£ÏÎµÏÎ¹ÎºÎ® ÎµÎ¹ÎºÏÎ½Î±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60409" y="3816424"/>
            <a:ext cx="5440183" cy="378904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Εικόνα 4" descr="ÎÏÎ¿ÏÎ­Î»ÎµÏÎ¼Î± ÎµÎ¹ÎºÏÎ½Î±Ï Î³Î¹Î± Î´ÎÎÎÎ£ ÎÎÎÎ¡ÎÎ¥Î£ÎÎÎ¥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7000"/>
          </a:blip>
          <a:srcRect/>
          <a:stretch>
            <a:fillRect/>
          </a:stretch>
        </p:blipFill>
        <p:spPr bwMode="auto">
          <a:xfrm>
            <a:off x="7452320" y="260648"/>
            <a:ext cx="1287016" cy="116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C:\Users\Christos\Desktop\cooltext24908175452928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04664"/>
            <a:ext cx="1008112" cy="1071119"/>
          </a:xfrm>
          <a:prstGeom prst="rect">
            <a:avLst/>
          </a:prstGeom>
          <a:noFill/>
        </p:spPr>
      </p:pic>
      <p:pic>
        <p:nvPicPr>
          <p:cNvPr id="9" name="Picture 10" descr="C:\Users\Christos\Desktop\28741064_10208734648162952_308010606_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93636"/>
            <a:ext cx="1152127" cy="919140"/>
          </a:xfrm>
          <a:prstGeom prst="rect">
            <a:avLst/>
          </a:prstGeom>
          <a:noFill/>
        </p:spPr>
      </p:pic>
      <p:pic>
        <p:nvPicPr>
          <p:cNvPr id="10" name="43 - Εικόνα" descr="varkiza_logo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40397"/>
          <a:stretch>
            <a:fillRect/>
          </a:stretch>
        </p:blipFill>
        <p:spPr>
          <a:xfrm>
            <a:off x="395536" y="476672"/>
            <a:ext cx="2016224" cy="720080"/>
          </a:xfrm>
          <a:prstGeom prst="rect">
            <a:avLst/>
          </a:prstGeom>
        </p:spPr>
      </p:pic>
      <p:pic>
        <p:nvPicPr>
          <p:cNvPr id="11" name="Picture 8" descr="C:\Users\Christos\Desktop\cooltext28265925348545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1484784"/>
            <a:ext cx="3816423" cy="346849"/>
          </a:xfrm>
          <a:prstGeom prst="rect">
            <a:avLst/>
          </a:prstGeom>
          <a:noFill/>
        </p:spPr>
      </p:pic>
      <p:pic>
        <p:nvPicPr>
          <p:cNvPr id="13" name="Picture 7" descr="C:\Users\Christos\Desktop\cooltext28265922260280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1484784"/>
            <a:ext cx="1872208" cy="348011"/>
          </a:xfrm>
          <a:prstGeom prst="rect">
            <a:avLst/>
          </a:prstGeom>
          <a:noFill/>
        </p:spPr>
      </p:pic>
      <p:pic>
        <p:nvPicPr>
          <p:cNvPr id="14" name="Picture 9" descr="Î¥Î ÎÎ¥Î¡ÎÎÎÎ ÎÎÎ¥Î¤ÎÎÎÎÎ£ ÎÎÎ ÎÎÎ£ÎÎ©Î¤ÎÎÎÎ£ Î ÎÎÎÎ¤ÎÎÎÎ£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67000"/>
          </a:blip>
          <a:srcRect/>
          <a:stretch>
            <a:fillRect/>
          </a:stretch>
        </p:blipFill>
        <p:spPr bwMode="auto">
          <a:xfrm>
            <a:off x="179512" y="6165304"/>
            <a:ext cx="1728192" cy="401283"/>
          </a:xfrm>
          <a:prstGeom prst="rect">
            <a:avLst/>
          </a:prstGeom>
          <a:noFill/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2699792" y="6311061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ΙΔΑΦΚ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6957636051 &amp; 6907362758   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sethegr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@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gmail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.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com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geo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_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xenia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@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yahoo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.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</a:t>
            </a: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0232" y="6343436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b="1" dirty="0" smtClean="0">
                <a:solidFill>
                  <a:srgbClr val="0070C0"/>
                </a:solidFill>
                <a:hlinkClick r:id="rId14"/>
              </a:rPr>
              <a:t> </a:t>
            </a:r>
            <a:r>
              <a:rPr lang="ms-BN" sz="1000" b="1" dirty="0" smtClean="0">
                <a:solidFill>
                  <a:srgbClr val="0070C0"/>
                </a:solidFill>
                <a:latin typeface="Arial Narrow" pitchFamily="34" charset="0"/>
                <a:hlinkClick r:id="rId14"/>
              </a:rPr>
              <a:t>https://www.facebook.com/idafkhellas/</a:t>
            </a:r>
            <a:r>
              <a:rPr lang="el-GR" sz="1000" b="1" dirty="0" smtClean="0">
                <a:solidFill>
                  <a:srgbClr val="0070C0"/>
                </a:solidFill>
                <a:latin typeface="Arial Narrow" pitchFamily="34" charset="0"/>
              </a:rPr>
              <a:t>     </a:t>
            </a:r>
            <a:endParaRPr lang="el-GR" sz="1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4077072" y="6525344"/>
            <a:ext cx="792088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ΕΕΕΔΕΑ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6936780446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5"/>
              </a:rPr>
              <a:t>eeedea@yahoo.gr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h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ttps</a:t>
            </a:r>
            <a:r>
              <a:rPr lang="el-GR" sz="900" b="1" u="sng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:</a:t>
            </a:r>
            <a:r>
              <a:rPr kumimoji="0" lang="el-GR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/www.eeedea.gr</a:t>
            </a:r>
            <a:endParaRPr kumimoji="0" lang="el-GR" sz="9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0" name="Picture 12" descr="Rendered Imag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5575" y="-312738"/>
            <a:ext cx="2600325" cy="657226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-1764704" y="1700808"/>
            <a:ext cx="68572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26 Μαίου 2018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24" name="Diagram 23"/>
          <p:cNvGraphicFramePr/>
          <p:nvPr/>
        </p:nvGraphicFramePr>
        <p:xfrm>
          <a:off x="467544" y="2132856"/>
          <a:ext cx="8064896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6" name="Rectangle 25"/>
          <p:cNvSpPr/>
          <p:nvPr/>
        </p:nvSpPr>
        <p:spPr>
          <a:xfrm>
            <a:off x="395536" y="2132856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Arial Narrow" pitchFamily="34" charset="0"/>
              </a:rPr>
              <a:t>14.00 – 15.00</a:t>
            </a:r>
            <a:endParaRPr lang="el-GR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3429000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15.00 – 16.00 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1520" y="4797152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   </a:t>
            </a:r>
            <a:r>
              <a:rPr lang="el-GR" b="1" dirty="0" smtClean="0">
                <a:solidFill>
                  <a:srgbClr val="002060"/>
                </a:solidFill>
                <a:latin typeface="Arial Narrow" pitchFamily="34" charset="0"/>
              </a:rPr>
              <a:t>15.00 – 17.00   </a:t>
            </a:r>
            <a:endParaRPr lang="el-GR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195736" y="4984720"/>
            <a:ext cx="622131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2000" dirty="0" smtClean="0">
                <a:solidFill>
                  <a:schemeClr val="bg1"/>
                </a:solidFill>
              </a:rPr>
              <a:t>ΔΙΕΛΕΥΣΙΣ ΑΕΡΟΓΕΦΥΡΑΣ </a:t>
            </a:r>
          </a:p>
          <a:p>
            <a:pPr lvl="0">
              <a:buFont typeface="Arial" pitchFamily="34" charset="0"/>
              <a:buChar char="•"/>
            </a:pPr>
            <a:r>
              <a:rPr lang="el-GR" sz="1600" dirty="0" smtClean="0">
                <a:solidFill>
                  <a:schemeClr val="bg1"/>
                </a:solidFill>
              </a:rPr>
              <a:t>ΚΑΤΑΡΡΙΧΗΣΗ ΜΕ ΜΕΤΑΦΟΡΑ ΤΡΑΥΜΑΤΙΑ</a:t>
            </a:r>
          </a:p>
          <a:p>
            <a:pPr lvl="0">
              <a:buFont typeface="Arial" pitchFamily="34" charset="0"/>
              <a:buChar char="•"/>
            </a:pPr>
            <a:r>
              <a:rPr lang="el-GR" sz="1600" dirty="0" smtClean="0">
                <a:solidFill>
                  <a:schemeClr val="bg1"/>
                </a:solidFill>
              </a:rPr>
              <a:t>ΚΟΛΥΜΒΗΣΗ ΜΕΤΑΦΟΡΑΣ ΤΡΑΥΜΑΤΙΑ ΜΕΤΑ ΑΥΤΟΣΧΕΔΙΟΥ ΠΛΩΤΗΡΟΣ  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83768" y="1772816"/>
            <a:ext cx="61206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l-GR" sz="20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" pitchFamily="34" charset="0"/>
              </a:rPr>
              <a:t> ΠΡΟΓΡΑΜΜΑ ΠΑΡΑΛΛΗΛΩΝ ΔΡΑΣΕΩΝ</a:t>
            </a:r>
            <a:endParaRPr lang="el-GR" sz="20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4861048" y="3140968"/>
            <a:ext cx="3437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διερμηνεία στην Ελληνική Νοηματική Γλώσσα</a:t>
            </a:r>
            <a:endParaRPr kumimoji="0" lang="el-GR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4879128" y="5805264"/>
            <a:ext cx="3437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διερμηνεία στην Ελληνική Νοηματική Γλώσσα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83196" cy="5301208"/>
          </a:xfrm>
          <a:prstGeom prst="rect">
            <a:avLst/>
          </a:prstGeom>
          <a:noFill/>
        </p:spPr>
      </p:pic>
      <p:pic>
        <p:nvPicPr>
          <p:cNvPr id="2052" name="Picture 4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-540568" y="3203238"/>
            <a:ext cx="6156176" cy="418620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4" name="Picture 6" descr="Î£ÏÎµÏÎ¹ÎºÎ® ÎµÎ¹ÎºÏÎ½Î±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60409" y="3816424"/>
            <a:ext cx="5440183" cy="378904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Εικόνα 4" descr="ÎÏÎ¿ÏÎ­Î»ÎµÏÎ¼Î± ÎµÎ¹ÎºÏÎ½Î±Ï Î³Î¹Î± Î´ÎÎÎÎ£ ÎÎÎÎ¡ÎÎ¥Î£ÎÎÎ¥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7000"/>
          </a:blip>
          <a:srcRect/>
          <a:stretch>
            <a:fillRect/>
          </a:stretch>
        </p:blipFill>
        <p:spPr bwMode="auto">
          <a:xfrm>
            <a:off x="7452320" y="260648"/>
            <a:ext cx="1287016" cy="116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C:\Users\Christos\Desktop\cooltext24908175452928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404664"/>
            <a:ext cx="1008112" cy="1071119"/>
          </a:xfrm>
          <a:prstGeom prst="rect">
            <a:avLst/>
          </a:prstGeom>
          <a:noFill/>
        </p:spPr>
      </p:pic>
      <p:pic>
        <p:nvPicPr>
          <p:cNvPr id="9" name="Picture 10" descr="C:\Users\Christos\Desktop\28741064_10208734648162952_308010606_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493636"/>
            <a:ext cx="1152127" cy="919140"/>
          </a:xfrm>
          <a:prstGeom prst="rect">
            <a:avLst/>
          </a:prstGeom>
          <a:noFill/>
        </p:spPr>
      </p:pic>
      <p:pic>
        <p:nvPicPr>
          <p:cNvPr id="10" name="43 - Εικόνα" descr="varkiza_logo.jpg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40397"/>
          <a:stretch>
            <a:fillRect/>
          </a:stretch>
        </p:blipFill>
        <p:spPr>
          <a:xfrm>
            <a:off x="395536" y="476672"/>
            <a:ext cx="2016224" cy="720080"/>
          </a:xfrm>
          <a:prstGeom prst="rect">
            <a:avLst/>
          </a:prstGeom>
        </p:spPr>
      </p:pic>
      <p:pic>
        <p:nvPicPr>
          <p:cNvPr id="11" name="Picture 8" descr="C:\Users\Christos\Desktop\cooltext28265925348545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3928" y="1484784"/>
            <a:ext cx="3816423" cy="346849"/>
          </a:xfrm>
          <a:prstGeom prst="rect">
            <a:avLst/>
          </a:prstGeom>
          <a:noFill/>
        </p:spPr>
      </p:pic>
      <p:pic>
        <p:nvPicPr>
          <p:cNvPr id="13" name="Picture 7" descr="C:\Users\Christos\Desktop\cooltext28265922260280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7704" y="1484784"/>
            <a:ext cx="1872208" cy="348011"/>
          </a:xfrm>
          <a:prstGeom prst="rect">
            <a:avLst/>
          </a:prstGeom>
          <a:noFill/>
        </p:spPr>
      </p:pic>
      <p:pic>
        <p:nvPicPr>
          <p:cNvPr id="14" name="Picture 9" descr="Î¥Î ÎÎ¥Î¡ÎÎÎÎ ÎÎÎ¥Î¤ÎÎÎÎÎ£ ÎÎÎ ÎÎÎ£ÎÎ©Î¤ÎÎÎÎ£ Î ÎÎÎÎ¤ÎÎÎÎ£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67000"/>
          </a:blip>
          <a:srcRect/>
          <a:stretch>
            <a:fillRect/>
          </a:stretch>
        </p:blipFill>
        <p:spPr bwMode="auto">
          <a:xfrm>
            <a:off x="179512" y="6165304"/>
            <a:ext cx="1728192" cy="401283"/>
          </a:xfrm>
          <a:prstGeom prst="rect">
            <a:avLst/>
          </a:prstGeom>
          <a:noFill/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2699792" y="6311061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ΙΔΑΦΚ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6957636051 &amp; 6907362758   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sethegr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@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.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com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4"/>
              </a:rPr>
              <a:t>geo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4"/>
              </a:rPr>
              <a:t>_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4"/>
              </a:rPr>
              <a:t>xenia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4"/>
              </a:rPr>
              <a:t>@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4"/>
              </a:rPr>
              <a:t>yahoo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4"/>
              </a:rPr>
              <a:t>.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4"/>
              </a:rPr>
              <a:t>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</a:t>
            </a: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0232" y="6343436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b="1" dirty="0" smtClean="0">
                <a:solidFill>
                  <a:srgbClr val="0070C0"/>
                </a:solidFill>
                <a:hlinkClick r:id="rId15"/>
              </a:rPr>
              <a:t> </a:t>
            </a:r>
            <a:r>
              <a:rPr lang="ms-BN" sz="1000" b="1" dirty="0" smtClean="0">
                <a:solidFill>
                  <a:srgbClr val="0070C0"/>
                </a:solidFill>
                <a:latin typeface="Arial Narrow" pitchFamily="34" charset="0"/>
                <a:hlinkClick r:id="rId15"/>
              </a:rPr>
              <a:t>https://www.facebook.com/idafkhellas/</a:t>
            </a:r>
            <a:r>
              <a:rPr lang="el-GR" sz="1000" b="1" dirty="0" smtClean="0">
                <a:solidFill>
                  <a:srgbClr val="0070C0"/>
                </a:solidFill>
                <a:latin typeface="Arial Narrow" pitchFamily="34" charset="0"/>
              </a:rPr>
              <a:t>     </a:t>
            </a:r>
            <a:endParaRPr lang="el-GR" sz="1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4077072" y="6525344"/>
            <a:ext cx="792088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ΕΕΕΔΕΑ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6936780446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eeedea@yahoo.gr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h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7"/>
              </a:rPr>
              <a:t>ttps</a:t>
            </a:r>
            <a:r>
              <a:rPr lang="el-GR" sz="900" b="1" u="sng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Calibri" pitchFamily="34" charset="0"/>
                <a:hlinkClick r:id="rId17"/>
              </a:rPr>
              <a:t>:</a:t>
            </a:r>
            <a:r>
              <a:rPr kumimoji="0" lang="el-GR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7"/>
              </a:rPr>
              <a:t>/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7"/>
              </a:rPr>
              <a:t>/www.eeedea.gr</a:t>
            </a:r>
            <a:endParaRPr kumimoji="0" lang="el-GR" sz="9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0" name="Picture 12" descr="Rendered Image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5575" y="-312738"/>
            <a:ext cx="2600325" cy="657226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-1764704" y="1700808"/>
            <a:ext cx="68572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26 Μαίου 2018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714886534"/>
              </p:ext>
            </p:extLst>
          </p:nvPr>
        </p:nvGraphicFramePr>
        <p:xfrm>
          <a:off x="467544" y="2132856"/>
          <a:ext cx="8136904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26" name="Rectangle 25"/>
          <p:cNvSpPr/>
          <p:nvPr/>
        </p:nvSpPr>
        <p:spPr>
          <a:xfrm>
            <a:off x="395536" y="2132856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17.00 – 18.00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3429000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18.00 – 19.00 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1520" y="4797152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   19.00 – 20.00   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95736" y="4725144"/>
            <a:ext cx="633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400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lvl="0">
              <a:buFont typeface="Arial" pitchFamily="34" charset="0"/>
              <a:buChar char="•"/>
            </a:pPr>
            <a:endParaRPr lang="el-GR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l-GR" dirty="0" smtClean="0">
                <a:solidFill>
                  <a:schemeClr val="bg1"/>
                </a:solidFill>
                <a:latin typeface="+mj-lt"/>
              </a:rPr>
              <a:t>ΧΡΗΣΙΜΟΤΗΤΑ ΔΕΣΜΩΝ / ΔΕΣΙΜΑΤΩΝ ΕΙΣ ΤΗΝ ΚΑΘΗΜΕΡΙΝΟΤΗΤΑ ΜΑΣ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r"/>
            <a:r>
              <a:rPr lang="el-GR" sz="1200" b="1" i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Με </a:t>
            </a:r>
            <a:r>
              <a:rPr lang="el-GR" sz="1200" b="1" i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διερμηνεία στην Ελληνική Νοηματική Γλώσσα</a:t>
            </a:r>
          </a:p>
          <a:p>
            <a:pPr lvl="0">
              <a:buFont typeface="Arial" pitchFamily="34" charset="0"/>
              <a:buChar char="•"/>
            </a:pPr>
            <a:endParaRPr lang="el-GR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195736" y="5003884"/>
            <a:ext cx="29522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2000" dirty="0" smtClean="0">
                <a:solidFill>
                  <a:schemeClr val="bg1"/>
                </a:solidFill>
              </a:rPr>
              <a:t>ΧΡΗΣΙΜΟΤΗΤΑ ΚΟΜΠΩΝ   </a:t>
            </a:r>
            <a:endParaRPr lang="el-GR" sz="2000" dirty="0">
              <a:solidFill>
                <a:schemeClr val="bg1"/>
              </a:solidFill>
            </a:endParaRPr>
          </a:p>
        </p:txBody>
      </p:sp>
      <p:pic>
        <p:nvPicPr>
          <p:cNvPr id="24578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331640" y="2564904"/>
            <a:ext cx="864096" cy="755364"/>
          </a:xfrm>
          <a:prstGeom prst="round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2483768" y="1772816"/>
            <a:ext cx="61206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l-GR" sz="20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" pitchFamily="34" charset="0"/>
              </a:rPr>
              <a:t> ΠΡΟΓΡΑΜΜΑ ΠΑΡΑΛΛΗΛΩΝ ΔΡΑΣΕΩΝ</a:t>
            </a:r>
            <a:endParaRPr lang="el-GR" sz="20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4861048" y="2917885"/>
            <a:ext cx="3437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διερμηνεία στην Ελληνική Νοηματική Γλώσσα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0060" y="4359587"/>
            <a:ext cx="3360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i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Με διερμηνεία στην Ελληνική Νοηματική Γλώσσα</a:t>
            </a:r>
            <a:endParaRPr lang="el-GR" sz="1200" b="1" i="1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83196" cy="5301208"/>
          </a:xfrm>
          <a:prstGeom prst="rect">
            <a:avLst/>
          </a:prstGeom>
          <a:noFill/>
        </p:spPr>
      </p:pic>
      <p:pic>
        <p:nvPicPr>
          <p:cNvPr id="2052" name="Picture 4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-540568" y="3203238"/>
            <a:ext cx="6156176" cy="418620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4" name="Picture 6" descr="Î£ÏÎµÏÎ¹ÎºÎ® ÎµÎ¹ÎºÏÎ½Î±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60409" y="3816424"/>
            <a:ext cx="5440183" cy="378904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Εικόνα 4" descr="ÎÏÎ¿ÏÎ­Î»ÎµÏÎ¼Î± ÎµÎ¹ÎºÏÎ½Î±Ï Î³Î¹Î± Î´ÎÎÎÎ£ ÎÎÎÎ¡ÎÎ¥Î£ÎÎÎ¥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7000"/>
          </a:blip>
          <a:srcRect/>
          <a:stretch>
            <a:fillRect/>
          </a:stretch>
        </p:blipFill>
        <p:spPr bwMode="auto">
          <a:xfrm>
            <a:off x="7452320" y="260648"/>
            <a:ext cx="1287016" cy="116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C:\Users\Christos\Desktop\cooltext24908175452928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04664"/>
            <a:ext cx="1008112" cy="1071119"/>
          </a:xfrm>
          <a:prstGeom prst="rect">
            <a:avLst/>
          </a:prstGeom>
          <a:noFill/>
        </p:spPr>
      </p:pic>
      <p:pic>
        <p:nvPicPr>
          <p:cNvPr id="9" name="Picture 10" descr="C:\Users\Christos\Desktop\28741064_10208734648162952_308010606_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93636"/>
            <a:ext cx="1152127" cy="919140"/>
          </a:xfrm>
          <a:prstGeom prst="rect">
            <a:avLst/>
          </a:prstGeom>
          <a:noFill/>
        </p:spPr>
      </p:pic>
      <p:pic>
        <p:nvPicPr>
          <p:cNvPr id="10" name="43 - Εικόνα" descr="varkiza_logo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40397"/>
          <a:stretch>
            <a:fillRect/>
          </a:stretch>
        </p:blipFill>
        <p:spPr>
          <a:xfrm>
            <a:off x="395536" y="476672"/>
            <a:ext cx="2016224" cy="720080"/>
          </a:xfrm>
          <a:prstGeom prst="rect">
            <a:avLst/>
          </a:prstGeom>
        </p:spPr>
      </p:pic>
      <p:pic>
        <p:nvPicPr>
          <p:cNvPr id="11" name="Picture 8" descr="C:\Users\Christos\Desktop\cooltext28265925348545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1484784"/>
            <a:ext cx="3816423" cy="346849"/>
          </a:xfrm>
          <a:prstGeom prst="rect">
            <a:avLst/>
          </a:prstGeom>
          <a:noFill/>
        </p:spPr>
      </p:pic>
      <p:pic>
        <p:nvPicPr>
          <p:cNvPr id="13" name="Picture 7" descr="C:\Users\Christos\Desktop\cooltext28265922260280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1484784"/>
            <a:ext cx="1872208" cy="348011"/>
          </a:xfrm>
          <a:prstGeom prst="rect">
            <a:avLst/>
          </a:prstGeom>
          <a:noFill/>
        </p:spPr>
      </p:pic>
      <p:pic>
        <p:nvPicPr>
          <p:cNvPr id="14" name="Picture 9" descr="Î¥Î ÎÎ¥Î¡ÎÎÎÎ ÎÎÎ¥Î¤ÎÎÎÎÎ£ ÎÎÎ ÎÎÎ£ÎÎ©Î¤ÎÎÎÎ£ Î ÎÎÎÎ¤ÎÎÎÎ£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67000"/>
          </a:blip>
          <a:srcRect/>
          <a:stretch>
            <a:fillRect/>
          </a:stretch>
        </p:blipFill>
        <p:spPr bwMode="auto">
          <a:xfrm>
            <a:off x="179512" y="6268077"/>
            <a:ext cx="1728192" cy="401283"/>
          </a:xfrm>
          <a:prstGeom prst="rect">
            <a:avLst/>
          </a:prstGeom>
          <a:noFill/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2699792" y="6311061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ΙΔΑΦΚ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6957636051 &amp; 6907362758   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sethegr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@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gmail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.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com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geo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_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xenia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@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yahoo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.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</a:t>
            </a: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0232" y="6343436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b="1" dirty="0" smtClean="0">
                <a:solidFill>
                  <a:srgbClr val="0070C0"/>
                </a:solidFill>
                <a:hlinkClick r:id="rId14"/>
              </a:rPr>
              <a:t> </a:t>
            </a:r>
            <a:r>
              <a:rPr lang="ms-BN" sz="1000" b="1" dirty="0" smtClean="0">
                <a:solidFill>
                  <a:srgbClr val="0070C0"/>
                </a:solidFill>
                <a:latin typeface="Arial Narrow" pitchFamily="34" charset="0"/>
                <a:hlinkClick r:id="rId14"/>
              </a:rPr>
              <a:t>https://www.facebook.com/idafkhellas/</a:t>
            </a:r>
            <a:r>
              <a:rPr lang="el-GR" sz="1000" b="1" dirty="0" smtClean="0">
                <a:solidFill>
                  <a:srgbClr val="0070C0"/>
                </a:solidFill>
                <a:latin typeface="Arial Narrow" pitchFamily="34" charset="0"/>
              </a:rPr>
              <a:t>     </a:t>
            </a:r>
            <a:endParaRPr lang="el-GR" sz="1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4077072" y="6525344"/>
            <a:ext cx="792088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ΕΕΕΔΕΑ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6936780446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5"/>
              </a:rPr>
              <a:t>eeedea@yahoo.gr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h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ttps</a:t>
            </a:r>
            <a:r>
              <a:rPr lang="el-GR" sz="900" b="1" u="sng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:</a:t>
            </a:r>
            <a:r>
              <a:rPr kumimoji="0" lang="el-GR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/www.eeedea.gr</a:t>
            </a:r>
            <a:endParaRPr kumimoji="0" lang="el-GR" sz="9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0" name="Picture 12" descr="Rendered Imag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5575" y="-312738"/>
            <a:ext cx="2600325" cy="657226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-1764704" y="1700808"/>
            <a:ext cx="68572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26 Μαίου 2018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24" name="Diagram 23"/>
          <p:cNvGraphicFramePr/>
          <p:nvPr/>
        </p:nvGraphicFramePr>
        <p:xfrm>
          <a:off x="467544" y="2348880"/>
          <a:ext cx="8064896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4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27584" y="3645024"/>
            <a:ext cx="1872208" cy="1910138"/>
          </a:xfrm>
          <a:prstGeom prst="roundRect">
            <a:avLst/>
          </a:prstGeom>
          <a:noFill/>
          <a:effectLst>
            <a:softEdge rad="317500"/>
          </a:effectLst>
        </p:spPr>
      </p:pic>
      <p:grpSp>
        <p:nvGrpSpPr>
          <p:cNvPr id="5" name="Group 24"/>
          <p:cNvGrpSpPr/>
          <p:nvPr/>
        </p:nvGrpSpPr>
        <p:grpSpPr>
          <a:xfrm>
            <a:off x="467544" y="2276872"/>
            <a:ext cx="8064896" cy="3960440"/>
            <a:chOff x="0" y="2623791"/>
            <a:chExt cx="8064896" cy="1192632"/>
          </a:xfrm>
          <a:noFill/>
        </p:grpSpPr>
        <p:sp>
          <p:nvSpPr>
            <p:cNvPr id="29" name="Rounded Rectangle 28"/>
            <p:cNvSpPr/>
            <p:nvPr/>
          </p:nvSpPr>
          <p:spPr>
            <a:xfrm>
              <a:off x="0" y="2623791"/>
              <a:ext cx="8064896" cy="119263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ounded Rectangle 4"/>
            <p:cNvSpPr/>
            <p:nvPr/>
          </p:nvSpPr>
          <p:spPr>
            <a:xfrm>
              <a:off x="1732242" y="2687682"/>
              <a:ext cx="6332653" cy="112874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t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900" dirty="0" smtClean="0"/>
            </a:p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900" dirty="0" smtClean="0"/>
            </a:p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dirty="0" smtClean="0"/>
                <a:t>		</a:t>
              </a:r>
              <a:r>
                <a:rPr lang="el-GR" sz="2400" dirty="0" smtClean="0"/>
                <a:t>ΝΥΧΤΕΡΙΝΗ  ΘΑΛΑΣΣΙΑ  ΕΠΙΒΙΩΣΗ </a:t>
              </a:r>
              <a:endParaRPr lang="el-GR" sz="2400" kern="1200" dirty="0" smtClean="0"/>
            </a:p>
            <a:p>
              <a:pPr marL="1943100" lvl="5" indent="-114300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l-GR" sz="2000" kern="1200" dirty="0" smtClean="0"/>
                <a:t>20.30  ΣΥΝΤΟΜΟ </a:t>
              </a:r>
              <a:r>
                <a:rPr lang="en-US" sz="2000" kern="1200" dirty="0" smtClean="0"/>
                <a:t> BRIEFING </a:t>
              </a:r>
            </a:p>
            <a:p>
              <a:pPr marL="1943100" lvl="5" indent="-114300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dirty="0" smtClean="0"/>
                <a:t>EK</a:t>
              </a:r>
              <a:r>
                <a:rPr lang="el-GR" sz="2000" dirty="0" smtClean="0"/>
                <a:t>ΠΑΙΔΕΥΣΗ  ΘΑΛΑΣΣΙΑΣ ΕΠΙΒΙΩΣΗΣ</a:t>
              </a:r>
            </a:p>
            <a:p>
              <a:pPr marL="1943100" lvl="5" indent="-114300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l-GR" sz="2000" kern="1200" dirty="0" smtClean="0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323528" y="2924944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20.30 – 22.30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83768" y="1772816"/>
            <a:ext cx="61206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l-GR" sz="20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" pitchFamily="34" charset="0"/>
              </a:rPr>
              <a:t> ΠΡΟΓΡΑΜΜΑ ΠΑΡΑΛΛΗΛΩΝ ΔΡΑΣΕΩΝ</a:t>
            </a:r>
            <a:endParaRPr lang="el-GR" sz="20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5616" y="4653136"/>
            <a:ext cx="8028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3100" lvl="5" indent="-114300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l-GR" sz="2000" b="1" dirty="0" smtClean="0">
                <a:solidFill>
                  <a:schemeClr val="bg1"/>
                </a:solidFill>
              </a:rPr>
              <a:t>ΠΑΡΑΚΑΛΟΥΝΤΑΙ ΟΙ ΣΥΜΜΕΤΕΧΟΝΤΕΣ ΝΑ ΕΧΟΥΝ ΒΕΒΑΙΩΣΗ ΚΑΡΔΙΟΛΟΓΟΥ ή ΠΑΘΟΛΟΓΟΥ  </a:t>
            </a:r>
            <a:endParaRPr lang="el-G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83196" cy="5301208"/>
          </a:xfrm>
          <a:prstGeom prst="rect">
            <a:avLst/>
          </a:prstGeom>
          <a:noFill/>
        </p:spPr>
      </p:pic>
      <p:pic>
        <p:nvPicPr>
          <p:cNvPr id="2052" name="Picture 4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-540568" y="3203238"/>
            <a:ext cx="6156176" cy="418620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4" name="Picture 6" descr="Î£ÏÎµÏÎ¹ÎºÎ® ÎµÎ¹ÎºÏÎ½Î±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60409" y="3816424"/>
            <a:ext cx="5440183" cy="378904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Εικόνα 4" descr="ÎÏÎ¿ÏÎ­Î»ÎµÏÎ¼Î± ÎµÎ¹ÎºÏÎ½Î±Ï Î³Î¹Î± Î´ÎÎÎÎ£ ÎÎÎÎ¡ÎÎ¥Î£ÎÎÎ¥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7000"/>
          </a:blip>
          <a:srcRect/>
          <a:stretch>
            <a:fillRect/>
          </a:stretch>
        </p:blipFill>
        <p:spPr bwMode="auto">
          <a:xfrm>
            <a:off x="7452320" y="260648"/>
            <a:ext cx="1287016" cy="116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C:\Users\Christos\Desktop\cooltext24908175452928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04664"/>
            <a:ext cx="1008112" cy="1071119"/>
          </a:xfrm>
          <a:prstGeom prst="rect">
            <a:avLst/>
          </a:prstGeom>
          <a:noFill/>
        </p:spPr>
      </p:pic>
      <p:pic>
        <p:nvPicPr>
          <p:cNvPr id="9" name="Picture 10" descr="C:\Users\Christos\Desktop\28741064_10208734648162952_308010606_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93636"/>
            <a:ext cx="1152127" cy="919140"/>
          </a:xfrm>
          <a:prstGeom prst="rect">
            <a:avLst/>
          </a:prstGeom>
          <a:noFill/>
        </p:spPr>
      </p:pic>
      <p:pic>
        <p:nvPicPr>
          <p:cNvPr id="10" name="43 - Εικόνα" descr="varkiza_logo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40397"/>
          <a:stretch>
            <a:fillRect/>
          </a:stretch>
        </p:blipFill>
        <p:spPr>
          <a:xfrm>
            <a:off x="395536" y="476672"/>
            <a:ext cx="2016224" cy="720080"/>
          </a:xfrm>
          <a:prstGeom prst="rect">
            <a:avLst/>
          </a:prstGeom>
        </p:spPr>
      </p:pic>
      <p:pic>
        <p:nvPicPr>
          <p:cNvPr id="11" name="Picture 8" descr="C:\Users\Christos\Desktop\cooltext28265925348545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1484784"/>
            <a:ext cx="3816423" cy="346849"/>
          </a:xfrm>
          <a:prstGeom prst="rect">
            <a:avLst/>
          </a:prstGeom>
          <a:noFill/>
        </p:spPr>
      </p:pic>
      <p:pic>
        <p:nvPicPr>
          <p:cNvPr id="13" name="Picture 7" descr="C:\Users\Christos\Desktop\cooltext28265922260280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1484784"/>
            <a:ext cx="1872208" cy="348011"/>
          </a:xfrm>
          <a:prstGeom prst="rect">
            <a:avLst/>
          </a:prstGeom>
          <a:noFill/>
        </p:spPr>
      </p:pic>
      <p:pic>
        <p:nvPicPr>
          <p:cNvPr id="14" name="Picture 9" descr="Î¥Î ÎÎ¥Î¡ÎÎÎÎ ÎÎÎ¥Î¤ÎÎÎÎÎ£ ÎÎÎ ÎÎÎ£ÎÎ©Î¤ÎÎÎÎ£ Î ÎÎÎÎ¤ÎÎÎÎ£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67000"/>
          </a:blip>
          <a:srcRect/>
          <a:stretch>
            <a:fillRect/>
          </a:stretch>
        </p:blipFill>
        <p:spPr bwMode="auto">
          <a:xfrm>
            <a:off x="179512" y="6165304"/>
            <a:ext cx="1728192" cy="401283"/>
          </a:xfrm>
          <a:prstGeom prst="rect">
            <a:avLst/>
          </a:prstGeom>
          <a:noFill/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2699792" y="6311061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ΙΔΑΦΚ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6957636051 &amp; 6907362758   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sethegr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@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gmail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.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com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geo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_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xenia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@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yahoo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.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</a:t>
            </a: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0232" y="6343436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b="1" dirty="0" smtClean="0">
                <a:solidFill>
                  <a:srgbClr val="0070C0"/>
                </a:solidFill>
                <a:hlinkClick r:id="rId14"/>
              </a:rPr>
              <a:t> </a:t>
            </a:r>
            <a:r>
              <a:rPr lang="ms-BN" sz="1000" b="1" dirty="0" smtClean="0">
                <a:solidFill>
                  <a:srgbClr val="0070C0"/>
                </a:solidFill>
                <a:latin typeface="Arial Narrow" pitchFamily="34" charset="0"/>
                <a:hlinkClick r:id="rId14"/>
              </a:rPr>
              <a:t>https://www.facebook.com/idafkhellas/</a:t>
            </a:r>
            <a:r>
              <a:rPr lang="el-GR" sz="1000" b="1" dirty="0" smtClean="0">
                <a:solidFill>
                  <a:srgbClr val="0070C0"/>
                </a:solidFill>
                <a:latin typeface="Arial Narrow" pitchFamily="34" charset="0"/>
              </a:rPr>
              <a:t>     </a:t>
            </a:r>
            <a:endParaRPr lang="el-GR" sz="1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4077072" y="6525344"/>
            <a:ext cx="792088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ΕΕΕΔΕΑ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6936780446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5"/>
              </a:rPr>
              <a:t>eeedea@yahoo.gr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h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ttps</a:t>
            </a:r>
            <a:r>
              <a:rPr lang="el-GR" sz="900" b="1" u="sng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:</a:t>
            </a:r>
            <a:r>
              <a:rPr kumimoji="0" lang="el-GR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/www.eeedea.gr</a:t>
            </a:r>
            <a:endParaRPr kumimoji="0" lang="el-GR" sz="9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0" name="Picture 12" descr="Rendered Imag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5575" y="-312738"/>
            <a:ext cx="2600325" cy="657226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-1764704" y="1700808"/>
            <a:ext cx="68572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27 Μαίου 2018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24" name="Diagram 23"/>
          <p:cNvGraphicFramePr/>
          <p:nvPr/>
        </p:nvGraphicFramePr>
        <p:xfrm>
          <a:off x="467544" y="2132856"/>
          <a:ext cx="8064896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6" name="Rectangle 25"/>
          <p:cNvSpPr/>
          <p:nvPr/>
        </p:nvSpPr>
        <p:spPr>
          <a:xfrm>
            <a:off x="395536" y="2132856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Arial Narrow" pitchFamily="34" charset="0"/>
              </a:rPr>
              <a:t>09.00 – 15.00</a:t>
            </a:r>
            <a:endParaRPr lang="el-GR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3429000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11.00 – 13.00 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1520" y="4797152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   </a:t>
            </a:r>
            <a:r>
              <a:rPr lang="el-GR" b="1" dirty="0" smtClean="0">
                <a:solidFill>
                  <a:srgbClr val="002060"/>
                </a:solidFill>
                <a:latin typeface="Arial Narrow" pitchFamily="34" charset="0"/>
              </a:rPr>
              <a:t>13.00 – 15.00   </a:t>
            </a:r>
            <a:endParaRPr lang="el-GR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195736" y="4984720"/>
            <a:ext cx="35637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2000" b="1" dirty="0" smtClean="0">
                <a:solidFill>
                  <a:srgbClr val="002060"/>
                </a:solidFill>
              </a:rPr>
              <a:t>ΑΠΕΓΚΛΩΒΙΣΜΟΣ ΑΠΟ ΟΧΗΜΑ </a:t>
            </a:r>
          </a:p>
          <a:p>
            <a:pPr lvl="0"/>
            <a:r>
              <a:rPr lang="el-GR" sz="1600" dirty="0" smtClean="0">
                <a:solidFill>
                  <a:srgbClr val="002060"/>
                </a:solidFill>
              </a:rPr>
              <a:t> </a:t>
            </a:r>
            <a:endParaRPr lang="el-GR" sz="1600" dirty="0">
              <a:solidFill>
                <a:srgbClr val="00206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83768" y="1772816"/>
            <a:ext cx="61206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l-GR" sz="20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" pitchFamily="34" charset="0"/>
              </a:rPr>
              <a:t> ΠΡΟΓΡΑΜΜΑ ΠΑΡΑΛΛΗΛΩΝ ΔΡΑΣΕΩΝ</a:t>
            </a:r>
            <a:endParaRPr lang="el-GR" sz="20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4861048" y="4232121"/>
            <a:ext cx="3437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διερμηνεία στην Ελληνική Νοηματική Γλώσσα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4861048" y="5384249"/>
            <a:ext cx="3437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διερμηνεία στην Ελληνική Νοηματική Γλώσσα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83196" cy="5301208"/>
          </a:xfrm>
          <a:prstGeom prst="rect">
            <a:avLst/>
          </a:prstGeom>
          <a:noFill/>
        </p:spPr>
      </p:pic>
      <p:pic>
        <p:nvPicPr>
          <p:cNvPr id="2052" name="Picture 4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-540568" y="3203238"/>
            <a:ext cx="6156176" cy="418620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4" name="Picture 6" descr="Î£ÏÎµÏÎ¹ÎºÎ® ÎµÎ¹ÎºÏÎ½Î±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60409" y="3816424"/>
            <a:ext cx="5440183" cy="378904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Εικόνα 4" descr="ÎÏÎ¿ÏÎ­Î»ÎµÏÎ¼Î± ÎµÎ¹ÎºÏÎ½Î±Ï Î³Î¹Î± Î´ÎÎÎÎ£ ÎÎÎÎ¡ÎÎ¥Î£ÎÎÎ¥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7000"/>
          </a:blip>
          <a:srcRect/>
          <a:stretch>
            <a:fillRect/>
          </a:stretch>
        </p:blipFill>
        <p:spPr bwMode="auto">
          <a:xfrm>
            <a:off x="7452320" y="260648"/>
            <a:ext cx="1287016" cy="116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C:\Users\Christos\Desktop\cooltext24908175452928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04664"/>
            <a:ext cx="1008112" cy="1071119"/>
          </a:xfrm>
          <a:prstGeom prst="rect">
            <a:avLst/>
          </a:prstGeom>
          <a:noFill/>
        </p:spPr>
      </p:pic>
      <p:pic>
        <p:nvPicPr>
          <p:cNvPr id="9" name="Picture 10" descr="C:\Users\Christos\Desktop\28741064_10208734648162952_308010606_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93636"/>
            <a:ext cx="1152127" cy="919140"/>
          </a:xfrm>
          <a:prstGeom prst="rect">
            <a:avLst/>
          </a:prstGeom>
          <a:noFill/>
        </p:spPr>
      </p:pic>
      <p:pic>
        <p:nvPicPr>
          <p:cNvPr id="10" name="43 - Εικόνα" descr="varkiza_logo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40397"/>
          <a:stretch>
            <a:fillRect/>
          </a:stretch>
        </p:blipFill>
        <p:spPr>
          <a:xfrm>
            <a:off x="395536" y="476672"/>
            <a:ext cx="2016224" cy="720080"/>
          </a:xfrm>
          <a:prstGeom prst="rect">
            <a:avLst/>
          </a:prstGeom>
        </p:spPr>
      </p:pic>
      <p:pic>
        <p:nvPicPr>
          <p:cNvPr id="11" name="Picture 8" descr="C:\Users\Christos\Desktop\cooltext28265925348545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1484784"/>
            <a:ext cx="3816423" cy="346849"/>
          </a:xfrm>
          <a:prstGeom prst="rect">
            <a:avLst/>
          </a:prstGeom>
          <a:noFill/>
        </p:spPr>
      </p:pic>
      <p:pic>
        <p:nvPicPr>
          <p:cNvPr id="13" name="Picture 7" descr="C:\Users\Christos\Desktop\cooltext28265922260280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1484784"/>
            <a:ext cx="1872208" cy="348011"/>
          </a:xfrm>
          <a:prstGeom prst="rect">
            <a:avLst/>
          </a:prstGeom>
          <a:noFill/>
        </p:spPr>
      </p:pic>
      <p:pic>
        <p:nvPicPr>
          <p:cNvPr id="14" name="Picture 9" descr="Î¥Î ÎÎ¥Î¡ÎÎÎÎ ÎÎÎ¥Î¤ÎÎÎÎÎ£ ÎÎÎ ÎÎÎ£ÎÎ©Î¤ÎÎÎÎ£ Î ÎÎÎÎ¤ÎÎÎÎ£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67000"/>
          </a:blip>
          <a:srcRect/>
          <a:stretch>
            <a:fillRect/>
          </a:stretch>
        </p:blipFill>
        <p:spPr bwMode="auto">
          <a:xfrm>
            <a:off x="179512" y="6165304"/>
            <a:ext cx="1728192" cy="401283"/>
          </a:xfrm>
          <a:prstGeom prst="rect">
            <a:avLst/>
          </a:prstGeom>
          <a:noFill/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2699792" y="6311061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ΙΔΑΦΚ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6957636051 &amp; 6907362758   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sethegr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@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gmail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.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com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geo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_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xenia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@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yahoo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.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</a:t>
            </a: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0232" y="6343436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b="1" dirty="0" smtClean="0">
                <a:solidFill>
                  <a:srgbClr val="0070C0"/>
                </a:solidFill>
                <a:hlinkClick r:id="rId14"/>
              </a:rPr>
              <a:t> </a:t>
            </a:r>
            <a:r>
              <a:rPr lang="ms-BN" sz="1000" b="1" dirty="0" smtClean="0">
                <a:solidFill>
                  <a:srgbClr val="0070C0"/>
                </a:solidFill>
                <a:latin typeface="Arial Narrow" pitchFamily="34" charset="0"/>
                <a:hlinkClick r:id="rId14"/>
              </a:rPr>
              <a:t>https://www.facebook.com/idafkhellas/</a:t>
            </a:r>
            <a:r>
              <a:rPr lang="el-GR" sz="1000" b="1" dirty="0" smtClean="0">
                <a:solidFill>
                  <a:srgbClr val="0070C0"/>
                </a:solidFill>
                <a:latin typeface="Arial Narrow" pitchFamily="34" charset="0"/>
              </a:rPr>
              <a:t>     </a:t>
            </a:r>
            <a:endParaRPr lang="el-GR" sz="1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4077072" y="6525344"/>
            <a:ext cx="792088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ΕΕΕΔΕΑ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6936780446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5"/>
              </a:rPr>
              <a:t>eeedea@yahoo.gr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h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ttps</a:t>
            </a:r>
            <a:r>
              <a:rPr lang="el-GR" sz="900" b="1" u="sng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:</a:t>
            </a:r>
            <a:r>
              <a:rPr kumimoji="0" lang="el-GR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/www.eeedea.gr</a:t>
            </a:r>
            <a:endParaRPr kumimoji="0" lang="el-GR" sz="9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0" name="Picture 12" descr="Rendered Imag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5575" y="-312738"/>
            <a:ext cx="2600325" cy="657226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-1764704" y="1700808"/>
            <a:ext cx="68572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27 Μαίου 2018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24" name="Diagram 23"/>
          <p:cNvGraphicFramePr/>
          <p:nvPr/>
        </p:nvGraphicFramePr>
        <p:xfrm>
          <a:off x="467544" y="2132856"/>
          <a:ext cx="8064896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6" name="Rectangle 25"/>
          <p:cNvSpPr/>
          <p:nvPr/>
        </p:nvSpPr>
        <p:spPr>
          <a:xfrm>
            <a:off x="395536" y="2132856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Arial Narrow" pitchFamily="34" charset="0"/>
              </a:rPr>
              <a:t>13.00 – 14.00</a:t>
            </a:r>
            <a:endParaRPr lang="el-GR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3429000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13.30 – 15.30 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1520" y="4797152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   </a:t>
            </a:r>
            <a:r>
              <a:rPr lang="el-GR" b="1" dirty="0" smtClean="0">
                <a:solidFill>
                  <a:srgbClr val="002060"/>
                </a:solidFill>
                <a:latin typeface="Arial Narrow" pitchFamily="34" charset="0"/>
              </a:rPr>
              <a:t>15.30 – 16.30   </a:t>
            </a:r>
            <a:endParaRPr lang="el-GR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195736" y="4984720"/>
            <a:ext cx="38744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2000" b="1" dirty="0" smtClean="0">
                <a:solidFill>
                  <a:srgbClr val="002060"/>
                </a:solidFill>
              </a:rPr>
              <a:t>ΑΦΗΓΗΣΗ ΛΑΙΚΩΝ ΠΑΡΑΜΥΘΙΩΝ 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483768" y="1772816"/>
            <a:ext cx="61206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l-GR" sz="20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" pitchFamily="34" charset="0"/>
              </a:rPr>
              <a:t> ΠΡΟΓΡΑΜΜΑ ΠΑΡΑΛΛΗΛΩΝ ΔΡΑΣΕΩΝ</a:t>
            </a:r>
            <a:endParaRPr lang="el-GR" sz="20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4861048" y="3079993"/>
            <a:ext cx="3437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διερμηνεία στην Ελληνική Νοηματική Γλώσσα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4861048" y="4437112"/>
            <a:ext cx="3437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διερμηνεία στην Ελληνική Νοηματική Γλώσσα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4861048" y="5600273"/>
            <a:ext cx="3437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διερμηνεία στην Ελληνική Νοηματική Γλώσσα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83196" cy="5301208"/>
          </a:xfrm>
          <a:prstGeom prst="rect">
            <a:avLst/>
          </a:prstGeom>
          <a:noFill/>
        </p:spPr>
      </p:pic>
      <p:pic>
        <p:nvPicPr>
          <p:cNvPr id="2052" name="Picture 4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-540568" y="3203238"/>
            <a:ext cx="6156176" cy="418620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4" name="Picture 6" descr="Î£ÏÎµÏÎ¹ÎºÎ® ÎµÎ¹ÎºÏÎ½Î±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60409" y="3816424"/>
            <a:ext cx="5440183" cy="378904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Εικόνα 4" descr="ÎÏÎ¿ÏÎ­Î»ÎµÏÎ¼Î± ÎµÎ¹ÎºÏÎ½Î±Ï Î³Î¹Î± Î´ÎÎÎÎ£ ÎÎÎÎ¡ÎÎ¥Î£ÎÎÎ¥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7000"/>
          </a:blip>
          <a:srcRect/>
          <a:stretch>
            <a:fillRect/>
          </a:stretch>
        </p:blipFill>
        <p:spPr bwMode="auto">
          <a:xfrm>
            <a:off x="7452320" y="260648"/>
            <a:ext cx="1287016" cy="116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C:\Users\Christos\Desktop\cooltext24908175452928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04664"/>
            <a:ext cx="1008112" cy="1071119"/>
          </a:xfrm>
          <a:prstGeom prst="rect">
            <a:avLst/>
          </a:prstGeom>
          <a:noFill/>
        </p:spPr>
      </p:pic>
      <p:pic>
        <p:nvPicPr>
          <p:cNvPr id="9" name="Picture 10" descr="C:\Users\Christos\Desktop\28741064_10208734648162952_308010606_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93636"/>
            <a:ext cx="1152127" cy="919140"/>
          </a:xfrm>
          <a:prstGeom prst="rect">
            <a:avLst/>
          </a:prstGeom>
          <a:noFill/>
        </p:spPr>
      </p:pic>
      <p:pic>
        <p:nvPicPr>
          <p:cNvPr id="10" name="43 - Εικόνα" descr="varkiza_logo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40397"/>
          <a:stretch>
            <a:fillRect/>
          </a:stretch>
        </p:blipFill>
        <p:spPr>
          <a:xfrm>
            <a:off x="395536" y="476672"/>
            <a:ext cx="2016224" cy="720080"/>
          </a:xfrm>
          <a:prstGeom prst="rect">
            <a:avLst/>
          </a:prstGeom>
        </p:spPr>
      </p:pic>
      <p:pic>
        <p:nvPicPr>
          <p:cNvPr id="11" name="Picture 8" descr="C:\Users\Christos\Desktop\cooltext28265925348545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1484784"/>
            <a:ext cx="3816423" cy="34684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483768" y="1804754"/>
            <a:ext cx="615617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l-GR" sz="20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" pitchFamily="34" charset="0"/>
              </a:rPr>
              <a:t> ΠΡΟΓΡΑΜΜΑ ΠΑΡΑΛΛΗΛΩΝ ΔΡΑΣΕΩΝ</a:t>
            </a:r>
            <a:endParaRPr lang="el-GR" sz="20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3" name="Picture 7" descr="C:\Users\Christos\Desktop\cooltext28265922260280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1484784"/>
            <a:ext cx="1872208" cy="348011"/>
          </a:xfrm>
          <a:prstGeom prst="rect">
            <a:avLst/>
          </a:prstGeom>
          <a:noFill/>
        </p:spPr>
      </p:pic>
      <p:pic>
        <p:nvPicPr>
          <p:cNvPr id="14" name="Picture 9" descr="Î¥Î ÎÎ¥Î¡ÎÎÎÎ ÎÎÎ¥Î¤ÎÎÎÎÎ£ ÎÎÎ ÎÎÎ£ÎÎ©Î¤ÎÎÎÎ£ Î ÎÎÎÎ¤ÎÎÎÎ£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67000"/>
          </a:blip>
          <a:srcRect/>
          <a:stretch>
            <a:fillRect/>
          </a:stretch>
        </p:blipFill>
        <p:spPr bwMode="auto">
          <a:xfrm>
            <a:off x="179512" y="6165304"/>
            <a:ext cx="1728192" cy="401283"/>
          </a:xfrm>
          <a:prstGeom prst="rect">
            <a:avLst/>
          </a:prstGeom>
          <a:noFill/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2699792" y="6311061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ΙΔΑΦΚ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6957636051 &amp; 6907362758   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sethegr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@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gmail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.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com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geo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_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xenia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@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yahoo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.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</a:t>
            </a: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0232" y="6343436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b="1" dirty="0" smtClean="0">
                <a:solidFill>
                  <a:srgbClr val="0070C0"/>
                </a:solidFill>
                <a:hlinkClick r:id="rId14"/>
              </a:rPr>
              <a:t> </a:t>
            </a:r>
            <a:r>
              <a:rPr lang="ms-BN" sz="1000" b="1" dirty="0" smtClean="0">
                <a:solidFill>
                  <a:srgbClr val="0070C0"/>
                </a:solidFill>
                <a:latin typeface="Arial Narrow" pitchFamily="34" charset="0"/>
                <a:hlinkClick r:id="rId14"/>
              </a:rPr>
              <a:t>https://www.facebook.com/idafkhellas/</a:t>
            </a:r>
            <a:r>
              <a:rPr lang="el-GR" sz="1000" b="1" dirty="0" smtClean="0">
                <a:solidFill>
                  <a:srgbClr val="0070C0"/>
                </a:solidFill>
                <a:latin typeface="Arial Narrow" pitchFamily="34" charset="0"/>
              </a:rPr>
              <a:t>     </a:t>
            </a:r>
            <a:endParaRPr lang="el-GR" sz="1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4077072" y="6525344"/>
            <a:ext cx="792088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ΕΕΕΔΕΑ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6936780446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5"/>
              </a:rPr>
              <a:t>eeedea@yahoo.gr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h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ttps</a:t>
            </a:r>
            <a:r>
              <a:rPr lang="el-GR" sz="900" b="1" u="sng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:</a:t>
            </a:r>
            <a:r>
              <a:rPr kumimoji="0" lang="el-GR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/www.eeedea.gr</a:t>
            </a:r>
            <a:endParaRPr kumimoji="0" lang="el-GR" sz="9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0" name="Picture 12" descr="Rendered Imag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5575" y="-312738"/>
            <a:ext cx="2600325" cy="657226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-1764704" y="1700808"/>
            <a:ext cx="68572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27 Μαίου 2018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24" name="Diagram 23"/>
          <p:cNvGraphicFramePr/>
          <p:nvPr/>
        </p:nvGraphicFramePr>
        <p:xfrm>
          <a:off x="467544" y="2132856"/>
          <a:ext cx="8064896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6" name="Rectangle 25"/>
          <p:cNvSpPr/>
          <p:nvPr/>
        </p:nvSpPr>
        <p:spPr>
          <a:xfrm>
            <a:off x="395536" y="2132856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Arial Narrow" pitchFamily="34" charset="0"/>
              </a:rPr>
              <a:t>16.30 – 18.00</a:t>
            </a:r>
            <a:endParaRPr lang="el-GR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3429000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13.30 – 15.30 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1520" y="4941168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   </a:t>
            </a:r>
            <a:r>
              <a:rPr lang="el-GR" b="1" dirty="0" smtClean="0">
                <a:solidFill>
                  <a:srgbClr val="002060"/>
                </a:solidFill>
                <a:latin typeface="Arial Narrow" pitchFamily="34" charset="0"/>
              </a:rPr>
              <a:t>15.30 – 18.30   </a:t>
            </a:r>
            <a:endParaRPr lang="el-GR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195736" y="4984720"/>
            <a:ext cx="65097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2000" b="1" dirty="0" smtClean="0">
                <a:solidFill>
                  <a:srgbClr val="002060"/>
                </a:solidFill>
              </a:rPr>
              <a:t>ΕΚΠΑΙΔΕΥΣΗ – ΕΝΗΜΕΡΩΣΗ ΘΑΛΑΣΣΙΑΣ ΕΠΙΒΙΩΣΗΣ</a:t>
            </a:r>
          </a:p>
          <a:p>
            <a:pPr lvl="0"/>
            <a:r>
              <a:rPr lang="el-GR" sz="2000" b="1" dirty="0" smtClean="0">
                <a:solidFill>
                  <a:srgbClr val="002060"/>
                </a:solidFill>
              </a:rPr>
              <a:t>ΕΚΤΕΛΕΣΗ ΚΟΛΥΜΒΗΣΗΣ – ΕΠΙΒΙΩΣΗ ΣΕ ΟΜΑΔΙΚΗ ΛΕΜΒΟ  </a:t>
            </a: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4861048" y="3224009"/>
            <a:ext cx="3437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διερμηνεία στην Ελληνική Νοηματική Γλώσσα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4861048" y="4592161"/>
            <a:ext cx="3437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διερμηνεία στην Ελληνική Νοηματική Γλώσσα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4861048" y="5589240"/>
            <a:ext cx="3437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διερμηνεία στην Ελληνική Νοηματική Γλώσσα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83196" cy="5301208"/>
          </a:xfrm>
          <a:prstGeom prst="rect">
            <a:avLst/>
          </a:prstGeom>
          <a:noFill/>
        </p:spPr>
      </p:pic>
      <p:pic>
        <p:nvPicPr>
          <p:cNvPr id="2052" name="Picture 4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-540568" y="3203238"/>
            <a:ext cx="6156176" cy="418620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4" name="Picture 6" descr="Î£ÏÎµÏÎ¹ÎºÎ® ÎµÎ¹ÎºÏÎ½Î±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60409" y="3816424"/>
            <a:ext cx="5440183" cy="378904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Εικόνα 4" descr="ÎÏÎ¿ÏÎ­Î»ÎµÏÎ¼Î± ÎµÎ¹ÎºÏÎ½Î±Ï Î³Î¹Î± Î´ÎÎÎÎ£ ÎÎÎÎ¡ÎÎ¥Î£ÎÎÎ¥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7000"/>
          </a:blip>
          <a:srcRect/>
          <a:stretch>
            <a:fillRect/>
          </a:stretch>
        </p:blipFill>
        <p:spPr bwMode="auto">
          <a:xfrm>
            <a:off x="7452320" y="260648"/>
            <a:ext cx="1287016" cy="116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C:\Users\Christos\Desktop\cooltext24908175452928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04664"/>
            <a:ext cx="1008112" cy="1071119"/>
          </a:xfrm>
          <a:prstGeom prst="rect">
            <a:avLst/>
          </a:prstGeom>
          <a:noFill/>
        </p:spPr>
      </p:pic>
      <p:pic>
        <p:nvPicPr>
          <p:cNvPr id="9" name="Picture 10" descr="C:\Users\Christos\Desktop\28741064_10208734648162952_308010606_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93636"/>
            <a:ext cx="1152127" cy="919140"/>
          </a:xfrm>
          <a:prstGeom prst="rect">
            <a:avLst/>
          </a:prstGeom>
          <a:noFill/>
        </p:spPr>
      </p:pic>
      <p:pic>
        <p:nvPicPr>
          <p:cNvPr id="10" name="43 - Εικόνα" descr="varkiza_logo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40397"/>
          <a:stretch>
            <a:fillRect/>
          </a:stretch>
        </p:blipFill>
        <p:spPr>
          <a:xfrm>
            <a:off x="395536" y="476672"/>
            <a:ext cx="2016224" cy="720080"/>
          </a:xfrm>
          <a:prstGeom prst="rect">
            <a:avLst/>
          </a:prstGeom>
        </p:spPr>
      </p:pic>
      <p:pic>
        <p:nvPicPr>
          <p:cNvPr id="11" name="Picture 8" descr="C:\Users\Christos\Desktop\cooltext28265925348545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1412776"/>
            <a:ext cx="3816423" cy="34684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483768" y="1772816"/>
            <a:ext cx="61206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l-GR" sz="20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" pitchFamily="34" charset="0"/>
              </a:rPr>
              <a:t> ΠΡΟΓΡΑΜΜΑ ΠΑΡΑΛΛΗΛΩΝ ΔΡΑΣΕΩΝ</a:t>
            </a:r>
            <a:endParaRPr lang="el-GR" sz="20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3" name="Picture 7" descr="C:\Users\Christos\Desktop\cooltext28265922260280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1412776"/>
            <a:ext cx="1872208" cy="348011"/>
          </a:xfrm>
          <a:prstGeom prst="rect">
            <a:avLst/>
          </a:prstGeom>
          <a:noFill/>
        </p:spPr>
      </p:pic>
      <p:pic>
        <p:nvPicPr>
          <p:cNvPr id="14" name="Picture 9" descr="Î¥Î ÎÎ¥Î¡ÎÎÎÎ ÎÎÎ¥Î¤ÎÎÎÎÎ£ ÎÎÎ ÎÎÎ£ÎÎ©Î¤ÎÎÎÎ£ Î ÎÎÎÎ¤ÎÎÎÎ£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67000"/>
          </a:blip>
          <a:srcRect/>
          <a:stretch>
            <a:fillRect/>
          </a:stretch>
        </p:blipFill>
        <p:spPr bwMode="auto">
          <a:xfrm>
            <a:off x="179512" y="6165304"/>
            <a:ext cx="1728192" cy="401283"/>
          </a:xfrm>
          <a:prstGeom prst="rect">
            <a:avLst/>
          </a:prstGeom>
          <a:noFill/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2699792" y="6311061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ΙΔΑΦΚ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6957636051 &amp; 6907362758   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sethegr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@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gmail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.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com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geo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_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xenia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@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yahoo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.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</a:t>
            </a: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0232" y="6343436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b="1" dirty="0" smtClean="0">
                <a:solidFill>
                  <a:srgbClr val="0070C0"/>
                </a:solidFill>
                <a:hlinkClick r:id="rId14"/>
              </a:rPr>
              <a:t> </a:t>
            </a:r>
            <a:r>
              <a:rPr lang="ms-BN" sz="1000" b="1" dirty="0" smtClean="0">
                <a:solidFill>
                  <a:srgbClr val="0070C0"/>
                </a:solidFill>
                <a:latin typeface="Arial Narrow" pitchFamily="34" charset="0"/>
                <a:hlinkClick r:id="rId14"/>
              </a:rPr>
              <a:t>https://www.facebook.com/idafkhellas/</a:t>
            </a:r>
            <a:r>
              <a:rPr lang="el-GR" sz="1000" b="1" dirty="0" smtClean="0">
                <a:solidFill>
                  <a:srgbClr val="0070C0"/>
                </a:solidFill>
                <a:latin typeface="Arial Narrow" pitchFamily="34" charset="0"/>
              </a:rPr>
              <a:t>     </a:t>
            </a:r>
            <a:endParaRPr lang="el-GR" sz="1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4077072" y="6525344"/>
            <a:ext cx="792088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ΕΕΕΔΕΑ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6936780446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5"/>
              </a:rPr>
              <a:t>eeedea@yahoo.gr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h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ttps</a:t>
            </a:r>
            <a:r>
              <a:rPr lang="el-GR" sz="900" b="1" u="sng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:</a:t>
            </a:r>
            <a:r>
              <a:rPr kumimoji="0" lang="el-GR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/www.eeedea.gr</a:t>
            </a:r>
            <a:endParaRPr kumimoji="0" lang="el-GR" sz="9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0" name="Picture 12" descr="Rendered Imag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5575" y="-312738"/>
            <a:ext cx="2600325" cy="657226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-1764704" y="1628800"/>
            <a:ext cx="68572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27 Μαίου 2018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24" name="Diagram 23"/>
          <p:cNvGraphicFramePr/>
          <p:nvPr/>
        </p:nvGraphicFramePr>
        <p:xfrm>
          <a:off x="467544" y="2132856"/>
          <a:ext cx="8064896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6" name="Rectangle 25"/>
          <p:cNvSpPr/>
          <p:nvPr/>
        </p:nvSpPr>
        <p:spPr>
          <a:xfrm>
            <a:off x="395536" y="2132856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Arial Narrow" pitchFamily="34" charset="0"/>
              </a:rPr>
              <a:t>18.30 – 20.00</a:t>
            </a:r>
            <a:endParaRPr lang="el-GR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3429000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19.30 – 20.00 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1520" y="4797152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   </a:t>
            </a:r>
            <a:r>
              <a:rPr lang="el-GR" b="1" dirty="0" smtClean="0">
                <a:solidFill>
                  <a:srgbClr val="002060"/>
                </a:solidFill>
                <a:latin typeface="Arial Narrow" pitchFamily="34" charset="0"/>
              </a:rPr>
              <a:t>20.00 – 20.30   </a:t>
            </a:r>
            <a:endParaRPr lang="el-GR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7544" y="2132856"/>
            <a:ext cx="8064895" cy="1243438"/>
            <a:chOff x="0" y="0"/>
            <a:chExt cx="8064895" cy="1243438"/>
          </a:xfrm>
        </p:grpSpPr>
        <p:sp>
          <p:nvSpPr>
            <p:cNvPr id="30" name="Rounded Rectangle 29"/>
            <p:cNvSpPr/>
            <p:nvPr/>
          </p:nvSpPr>
          <p:spPr>
            <a:xfrm>
              <a:off x="0" y="0"/>
              <a:ext cx="8064895" cy="1243438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4"/>
            <p:cNvSpPr/>
            <p:nvPr/>
          </p:nvSpPr>
          <p:spPr>
            <a:xfrm>
              <a:off x="1737323" y="0"/>
              <a:ext cx="6327572" cy="12434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t" anchorCtr="0">
              <a:noAutofit/>
            </a:bodyPr>
            <a:lstStyle/>
            <a:p>
              <a:pPr lvl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2000" kern="1200" dirty="0" smtClean="0"/>
                <a:t>ΕΠΙΚΟΙΝΩΝΙΕΣ  </a:t>
              </a:r>
              <a:endParaRPr lang="el-GR" sz="200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l-GR" sz="2000" kern="1200" dirty="0" smtClean="0"/>
                <a:t>ΑΣΥΡΜΑΤΕΣ ΕΠΙΚΟΙΝΩΝΙΕΣ ΟΜΑΔΩΝ  ΕΚΤΑΚΤΩΝ ΑΝΑΓΚΩΝ ΤΗΣ ΕΕΡ</a:t>
              </a:r>
              <a:endParaRPr lang="el-GR" sz="2000" kern="1200" dirty="0"/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611560" y="2543437"/>
            <a:ext cx="730615" cy="741547"/>
          </a:xfrm>
          <a:prstGeom prst="roundRect">
            <a:avLst>
              <a:gd name="adj" fmla="val 10000"/>
            </a:avLst>
          </a:prstGeom>
          <a:blipFill rotWithShape="0">
            <a:blip r:embed="rId2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3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403648" y="2529620"/>
            <a:ext cx="864096" cy="755364"/>
          </a:xfrm>
          <a:prstGeom prst="round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323528" y="2132856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18.30 – 19.30 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67544" y="4797152"/>
            <a:ext cx="8064895" cy="1440160"/>
            <a:chOff x="0" y="72008"/>
            <a:chExt cx="8064895" cy="1440160"/>
          </a:xfrm>
        </p:grpSpPr>
        <p:sp>
          <p:nvSpPr>
            <p:cNvPr id="36" name="Rounded Rectangle 35"/>
            <p:cNvSpPr/>
            <p:nvPr/>
          </p:nvSpPr>
          <p:spPr>
            <a:xfrm>
              <a:off x="0" y="72008"/>
              <a:ext cx="8064895" cy="1296144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ounded Rectangle 4"/>
            <p:cNvSpPr/>
            <p:nvPr/>
          </p:nvSpPr>
          <p:spPr>
            <a:xfrm>
              <a:off x="1737323" y="360040"/>
              <a:ext cx="6327572" cy="11521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t" anchorCtr="0">
              <a:noAutofit/>
            </a:bodyPr>
            <a:lstStyle/>
            <a:p>
              <a:pPr lvl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2000" dirty="0" smtClean="0"/>
                <a:t>ΠΕΡΙΣΥΛΛΟΓΗ  ΥΛΙΚΟΥ ΕΞΟΠΛΙΣΜΟΥ ΟΡΓΑΝΩΣΕΩΝ ΚΑΙ ΦΟΡΕΩΝ. </a:t>
              </a:r>
              <a:endParaRPr lang="el-GR" sz="2000" kern="1200" dirty="0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251520" y="5013176"/>
            <a:ext cx="223224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   </a:t>
            </a:r>
            <a:r>
              <a:rPr lang="el-GR" b="1" dirty="0" smtClean="0">
                <a:solidFill>
                  <a:schemeClr val="accent6"/>
                </a:solidFill>
                <a:latin typeface="Arial Narrow" pitchFamily="34" charset="0"/>
              </a:rPr>
              <a:t>20.00 – 20.30   </a:t>
            </a:r>
            <a:endParaRPr lang="el-GR" b="1" dirty="0">
              <a:solidFill>
                <a:schemeClr val="accent6"/>
              </a:solidFill>
              <a:latin typeface="Arial Narrow" pitchFamily="34" charset="0"/>
            </a:endParaRP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4861048" y="2917885"/>
            <a:ext cx="3437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διερμηνεία στην Ελληνική Νοηματική Γλώσσα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83196" cy="5301208"/>
          </a:xfrm>
          <a:prstGeom prst="rect">
            <a:avLst/>
          </a:prstGeom>
          <a:noFill/>
        </p:spPr>
      </p:pic>
      <p:pic>
        <p:nvPicPr>
          <p:cNvPr id="2052" name="Picture 4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-540568" y="3203238"/>
            <a:ext cx="6156176" cy="418620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4" name="Picture 6" descr="Î£ÏÎµÏÎ¹ÎºÎ® ÎµÎ¹ÎºÏÎ½Î±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60409" y="3816424"/>
            <a:ext cx="5440183" cy="378904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Εικόνα 4" descr="ÎÏÎ¿ÏÎ­Î»ÎµÏÎ¼Î± ÎµÎ¹ÎºÏÎ½Î±Ï Î³Î¹Î± Î´ÎÎÎÎ£ ÎÎÎÎ¡ÎÎ¥Î£ÎÎÎ¥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7000"/>
          </a:blip>
          <a:srcRect/>
          <a:stretch>
            <a:fillRect/>
          </a:stretch>
        </p:blipFill>
        <p:spPr bwMode="auto">
          <a:xfrm>
            <a:off x="7452320" y="260648"/>
            <a:ext cx="1287016" cy="116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C:\Users\Christos\Desktop\cooltext24908175452928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04664"/>
            <a:ext cx="1008112" cy="1071119"/>
          </a:xfrm>
          <a:prstGeom prst="rect">
            <a:avLst/>
          </a:prstGeom>
          <a:noFill/>
        </p:spPr>
      </p:pic>
      <p:pic>
        <p:nvPicPr>
          <p:cNvPr id="9" name="Picture 10" descr="C:\Users\Christos\Desktop\28741064_10208734648162952_308010606_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93636"/>
            <a:ext cx="1152127" cy="919140"/>
          </a:xfrm>
          <a:prstGeom prst="rect">
            <a:avLst/>
          </a:prstGeom>
          <a:noFill/>
        </p:spPr>
      </p:pic>
      <p:pic>
        <p:nvPicPr>
          <p:cNvPr id="10" name="43 - Εικόνα" descr="varkiza_logo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40397"/>
          <a:stretch>
            <a:fillRect/>
          </a:stretch>
        </p:blipFill>
        <p:spPr>
          <a:xfrm>
            <a:off x="395536" y="476672"/>
            <a:ext cx="2016224" cy="720080"/>
          </a:xfrm>
          <a:prstGeom prst="rect">
            <a:avLst/>
          </a:prstGeom>
        </p:spPr>
      </p:pic>
      <p:pic>
        <p:nvPicPr>
          <p:cNvPr id="11" name="Picture 8" descr="C:\Users\Christos\Desktop\cooltext28265925348545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1412776"/>
            <a:ext cx="3816423" cy="34684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483768" y="1804754"/>
            <a:ext cx="615617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l-GR" sz="20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" pitchFamily="34" charset="0"/>
              </a:rPr>
              <a:t> ΠΡΟΓΡΑΜΜΑ ΠΑΡΑΛΛΗΛΩΝ ΔΡΑΣΕΩΝ</a:t>
            </a:r>
            <a:endParaRPr lang="el-GR" sz="20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3" name="Picture 7" descr="C:\Users\Christos\Desktop\cooltext28265922260280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1412776"/>
            <a:ext cx="1872208" cy="348011"/>
          </a:xfrm>
          <a:prstGeom prst="rect">
            <a:avLst/>
          </a:prstGeom>
          <a:noFill/>
        </p:spPr>
      </p:pic>
      <p:pic>
        <p:nvPicPr>
          <p:cNvPr id="14" name="Picture 9" descr="Î¥Î ÎÎ¥Î¡ÎÎÎÎ ÎÎÎ¥Î¤ÎÎÎÎÎ£ ÎÎÎ ÎÎÎ£ÎÎ©Î¤ÎÎÎÎ£ Î ÎÎÎÎ¤ÎÎÎÎ£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67000"/>
          </a:blip>
          <a:srcRect/>
          <a:stretch>
            <a:fillRect/>
          </a:stretch>
        </p:blipFill>
        <p:spPr bwMode="auto">
          <a:xfrm>
            <a:off x="179512" y="6165304"/>
            <a:ext cx="1728192" cy="401283"/>
          </a:xfrm>
          <a:prstGeom prst="rect">
            <a:avLst/>
          </a:prstGeom>
          <a:noFill/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2699792" y="6311061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ΙΔΑΦΚ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6957636051 &amp; 6907362758   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sethegr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@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gmail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.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com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geo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_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xenia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@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yahoo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.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</a:t>
            </a: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0232" y="6343436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b="1" dirty="0" smtClean="0">
                <a:solidFill>
                  <a:srgbClr val="0070C0"/>
                </a:solidFill>
                <a:hlinkClick r:id="rId14"/>
              </a:rPr>
              <a:t> </a:t>
            </a:r>
            <a:r>
              <a:rPr lang="ms-BN" sz="1000" b="1" dirty="0" smtClean="0">
                <a:solidFill>
                  <a:srgbClr val="0070C0"/>
                </a:solidFill>
                <a:latin typeface="Arial Narrow" pitchFamily="34" charset="0"/>
                <a:hlinkClick r:id="rId14"/>
              </a:rPr>
              <a:t>https://www.facebook.com/idafkhellas/</a:t>
            </a:r>
            <a:r>
              <a:rPr lang="el-GR" sz="1000" b="1" dirty="0" smtClean="0">
                <a:solidFill>
                  <a:srgbClr val="0070C0"/>
                </a:solidFill>
                <a:latin typeface="Arial Narrow" pitchFamily="34" charset="0"/>
              </a:rPr>
              <a:t>     </a:t>
            </a:r>
            <a:endParaRPr lang="el-GR" sz="1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4077072" y="6525344"/>
            <a:ext cx="792088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ΕΕΕΔΕΑ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6936780446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5"/>
              </a:rPr>
              <a:t>eeedea@yahoo.gr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h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ttps</a:t>
            </a:r>
            <a:r>
              <a:rPr lang="el-GR" sz="900" b="1" u="sng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:</a:t>
            </a:r>
            <a:r>
              <a:rPr kumimoji="0" lang="el-GR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/www.eeedea.gr</a:t>
            </a:r>
            <a:endParaRPr kumimoji="0" lang="el-GR" sz="9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0" name="Picture 12" descr="Rendered Imag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5575" y="-312738"/>
            <a:ext cx="2600325" cy="657226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-1764704" y="1628800"/>
            <a:ext cx="68572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28 Μαίου 2018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24" name="Diagram 23"/>
          <p:cNvGraphicFramePr/>
          <p:nvPr/>
        </p:nvGraphicFramePr>
        <p:xfrm>
          <a:off x="467544" y="2348880"/>
          <a:ext cx="8064896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6" name="Rectangle 25"/>
          <p:cNvSpPr/>
          <p:nvPr/>
        </p:nvSpPr>
        <p:spPr>
          <a:xfrm>
            <a:off x="395536" y="2132856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Arial Narrow" pitchFamily="34" charset="0"/>
              </a:rPr>
              <a:t>18.30 – 20.00</a:t>
            </a:r>
            <a:endParaRPr lang="el-GR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3429000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19.30 – 20.00 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1520" y="4797152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   </a:t>
            </a:r>
            <a:r>
              <a:rPr lang="el-GR" b="1" dirty="0" smtClean="0">
                <a:solidFill>
                  <a:srgbClr val="002060"/>
                </a:solidFill>
                <a:latin typeface="Arial Narrow" pitchFamily="34" charset="0"/>
              </a:rPr>
              <a:t>15.30 – 18.30   </a:t>
            </a:r>
            <a:endParaRPr lang="el-GR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195736" y="4984720"/>
            <a:ext cx="65097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2000" b="1" dirty="0" smtClean="0">
                <a:solidFill>
                  <a:srgbClr val="002060"/>
                </a:solidFill>
              </a:rPr>
              <a:t>ΕΚΠΑΙΔΕΥΣΗ – ΕΝΗΜΕΡΩΣΗ ΘΑΛΑΣΣΙΑΣ ΕΠΙΒΙΩΣΗΣ</a:t>
            </a:r>
          </a:p>
          <a:p>
            <a:pPr lvl="0"/>
            <a:r>
              <a:rPr lang="el-GR" sz="2000" b="1" dirty="0" smtClean="0">
                <a:solidFill>
                  <a:srgbClr val="002060"/>
                </a:solidFill>
              </a:rPr>
              <a:t>ΕΚΤΕΛΕΣΗ ΚΟΛΥΜΒΗΣΗΣ – ΕΠΙΒΙΩΣΗ ΣΕ ΟΜΑΔΙΚΗ ΛΕΜΒΟ  </a:t>
            </a:r>
          </a:p>
        </p:txBody>
      </p:sp>
      <p:grpSp>
        <p:nvGrpSpPr>
          <p:cNvPr id="4" name="Group 27"/>
          <p:cNvGrpSpPr/>
          <p:nvPr/>
        </p:nvGrpSpPr>
        <p:grpSpPr>
          <a:xfrm>
            <a:off x="467544" y="2276872"/>
            <a:ext cx="8064895" cy="3816424"/>
            <a:chOff x="0" y="0"/>
            <a:chExt cx="8064895" cy="1243438"/>
          </a:xfrm>
        </p:grpSpPr>
        <p:sp>
          <p:nvSpPr>
            <p:cNvPr id="30" name="Rounded Rectangle 29"/>
            <p:cNvSpPr/>
            <p:nvPr/>
          </p:nvSpPr>
          <p:spPr>
            <a:xfrm>
              <a:off x="0" y="0"/>
              <a:ext cx="8064895" cy="1243438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4"/>
            <p:cNvSpPr/>
            <p:nvPr/>
          </p:nvSpPr>
          <p:spPr>
            <a:xfrm>
              <a:off x="1737323" y="0"/>
              <a:ext cx="6327572" cy="12434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t" anchorCtr="0">
              <a:noAutofit/>
            </a:bodyPr>
            <a:lstStyle/>
            <a:p>
              <a:pPr lvl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l-GR" sz="2500" kern="1200" dirty="0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3275856" y="2492896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</a:t>
            </a:r>
            <a:r>
              <a:rPr lang="el-GR" sz="2800" b="1" dirty="0" smtClean="0">
                <a:solidFill>
                  <a:srgbClr val="FFFF00"/>
                </a:solidFill>
                <a:latin typeface="Arial Narrow" pitchFamily="34" charset="0"/>
              </a:rPr>
              <a:t>11.30 – 13.30  </a:t>
            </a:r>
            <a:endParaRPr lang="el-GR" sz="28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655888" y="2967335"/>
            <a:ext cx="58322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l-GR" sz="3600" b="1" cap="none" spc="0" dirty="0" smtClean="0">
                <a:ln/>
                <a:solidFill>
                  <a:schemeClr val="accent3"/>
                </a:solidFill>
                <a:effectLst/>
              </a:rPr>
              <a:t>ΑΠΟΝΟΜΗ ΠΙΣΤΟΠΟΙΗΣΕΩΝ </a:t>
            </a:r>
            <a:endParaRPr lang="en-US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25221" y="4129916"/>
            <a:ext cx="649357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l-GR" sz="28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ΛΗΞΗ 5</a:t>
            </a:r>
            <a:r>
              <a:rPr lang="el-GR" sz="2800" b="1" baseline="300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ης</a:t>
            </a:r>
            <a:r>
              <a:rPr lang="el-GR" sz="28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 ΓΙΟΡΤΗΣ ΠΟΛΙΤΙΚΗΣ ΠΡΟΣΤΑΣΙΑΣ</a:t>
            </a:r>
            <a:endParaRPr lang="el-GR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pic>
        <p:nvPicPr>
          <p:cNvPr id="24578" name="Picture 2" descr="ÎÏÎ¿ÏÎ­Î»ÎµÏÎ¼Î± ÎµÎ¹ÎºÏÎ½Î±Ï Î³Î¹Î± ÎÎ Î±Î»Î¿Î½Î¹Î±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55576" y="4221088"/>
            <a:ext cx="2232248" cy="223224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4582" name="Picture 6" descr="Î£ÏÎµÏÎ¹ÎºÎ® ÎµÎ¹ÎºÏÎ½Î±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084168" y="4149080"/>
            <a:ext cx="2219400" cy="221940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4584" name="Picture 8" descr="ÎÏÎ¿ÏÎ­Î»ÎµÏÎ¼Î± ÎµÎ¹ÎºÏÎ½Î±Ï Î³Î¹Î± Î²ÎµÎ³Î³Î±Î»Î¹ÎºÎ±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171734" y="4077072"/>
            <a:ext cx="4920546" cy="2410063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2987824" y="3800073"/>
            <a:ext cx="3437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διερμηνεία στην Ελληνική Νοηματική Γλώσσα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83196" cy="5301208"/>
          </a:xfrm>
          <a:prstGeom prst="rect">
            <a:avLst/>
          </a:prstGeom>
          <a:noFill/>
        </p:spPr>
      </p:pic>
      <p:pic>
        <p:nvPicPr>
          <p:cNvPr id="2052" name="Picture 4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-540568" y="3203238"/>
            <a:ext cx="6156176" cy="418620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4" name="Picture 6" descr="Î£ÏÎµÏÎ¹ÎºÎ® ÎµÎ¹ÎºÏÎ½Î±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60409" y="3816424"/>
            <a:ext cx="5440183" cy="378904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Εικόνα 4" descr="ÎÏÎ¿ÏÎ­Î»ÎµÏÎ¼Î± ÎµÎ¹ÎºÏÎ½Î±Ï Î³Î¹Î± Î´ÎÎÎÎ£ ÎÎÎÎ¡ÎÎ¥Î£ÎÎÎ¥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7000"/>
          </a:blip>
          <a:srcRect/>
          <a:stretch>
            <a:fillRect/>
          </a:stretch>
        </p:blipFill>
        <p:spPr bwMode="auto">
          <a:xfrm>
            <a:off x="7452320" y="260648"/>
            <a:ext cx="1287016" cy="116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C:\Users\Christos\Desktop\cooltext24908175452928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04664"/>
            <a:ext cx="1008112" cy="1071119"/>
          </a:xfrm>
          <a:prstGeom prst="rect">
            <a:avLst/>
          </a:prstGeom>
          <a:noFill/>
        </p:spPr>
      </p:pic>
      <p:pic>
        <p:nvPicPr>
          <p:cNvPr id="9" name="Picture 10" descr="C:\Users\Christos\Desktop\28741064_10208734648162952_308010606_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93636"/>
            <a:ext cx="1152127" cy="919140"/>
          </a:xfrm>
          <a:prstGeom prst="rect">
            <a:avLst/>
          </a:prstGeom>
          <a:noFill/>
        </p:spPr>
      </p:pic>
      <p:pic>
        <p:nvPicPr>
          <p:cNvPr id="10" name="43 - Εικόνα" descr="varkiza_logo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40397"/>
          <a:stretch>
            <a:fillRect/>
          </a:stretch>
        </p:blipFill>
        <p:spPr>
          <a:xfrm>
            <a:off x="395536" y="476672"/>
            <a:ext cx="2016224" cy="720080"/>
          </a:xfrm>
          <a:prstGeom prst="rect">
            <a:avLst/>
          </a:prstGeom>
        </p:spPr>
      </p:pic>
      <p:pic>
        <p:nvPicPr>
          <p:cNvPr id="11" name="Picture 8" descr="C:\Users\Christos\Desktop\cooltext28265925348545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1484784"/>
            <a:ext cx="3816423" cy="346849"/>
          </a:xfrm>
          <a:prstGeom prst="rect">
            <a:avLst/>
          </a:prstGeom>
          <a:noFill/>
        </p:spPr>
      </p:pic>
      <p:pic>
        <p:nvPicPr>
          <p:cNvPr id="13" name="Picture 7" descr="C:\Users\Christos\Desktop\cooltext28265922260280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1484784"/>
            <a:ext cx="1872208" cy="348011"/>
          </a:xfrm>
          <a:prstGeom prst="rect">
            <a:avLst/>
          </a:prstGeom>
          <a:noFill/>
        </p:spPr>
      </p:pic>
      <p:pic>
        <p:nvPicPr>
          <p:cNvPr id="14" name="Picture 9" descr="Î¥Î ÎÎ¥Î¡ÎÎÎÎ ÎÎÎ¥Î¤ÎÎÎÎÎ£ ÎÎÎ ÎÎÎ£ÎÎ©Î¤ÎÎÎÎ£ Î ÎÎÎÎ¤ÎÎÎÎ£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67000"/>
          </a:blip>
          <a:srcRect/>
          <a:stretch>
            <a:fillRect/>
          </a:stretch>
        </p:blipFill>
        <p:spPr bwMode="auto">
          <a:xfrm>
            <a:off x="179512" y="6165304"/>
            <a:ext cx="1728192" cy="401283"/>
          </a:xfrm>
          <a:prstGeom prst="rect">
            <a:avLst/>
          </a:prstGeom>
          <a:noFill/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2699792" y="6311061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ΙΔΑΦΚ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6957636051 &amp; 6907362758   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sethegr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@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gmail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.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com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geo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_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xenia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@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yahoo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.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</a:t>
            </a: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0232" y="6343436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b="1" dirty="0" smtClean="0">
                <a:solidFill>
                  <a:srgbClr val="0070C0"/>
                </a:solidFill>
                <a:hlinkClick r:id="rId14"/>
              </a:rPr>
              <a:t> </a:t>
            </a:r>
            <a:r>
              <a:rPr lang="ms-BN" sz="1000" b="1" dirty="0" smtClean="0">
                <a:solidFill>
                  <a:srgbClr val="0070C0"/>
                </a:solidFill>
                <a:latin typeface="Arial Narrow" pitchFamily="34" charset="0"/>
                <a:hlinkClick r:id="rId14"/>
              </a:rPr>
              <a:t>https://www.facebook.com/idafkhellas/</a:t>
            </a:r>
            <a:r>
              <a:rPr lang="el-GR" sz="1000" b="1" dirty="0" smtClean="0">
                <a:solidFill>
                  <a:srgbClr val="0070C0"/>
                </a:solidFill>
                <a:latin typeface="Arial Narrow" pitchFamily="34" charset="0"/>
              </a:rPr>
              <a:t>     </a:t>
            </a:r>
            <a:endParaRPr lang="el-GR" sz="1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4077072" y="6525344"/>
            <a:ext cx="792088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ΕΕΕΔΕΑ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6936780446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5"/>
              </a:rPr>
              <a:t>eeedea@yahoo.gr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h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ttps</a:t>
            </a:r>
            <a:r>
              <a:rPr lang="el-GR" sz="900" b="1" u="sng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:</a:t>
            </a:r>
            <a:r>
              <a:rPr kumimoji="0" lang="el-GR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/www.eeedea.gr</a:t>
            </a:r>
            <a:endParaRPr kumimoji="0" lang="el-GR" sz="9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0" name="Picture 12" descr="Rendered Imag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5575" y="-312738"/>
            <a:ext cx="2600325" cy="657226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-1764704" y="1700808"/>
            <a:ext cx="68572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24 Μαίου 2018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24" name="Diagram 23"/>
          <p:cNvGraphicFramePr/>
          <p:nvPr/>
        </p:nvGraphicFramePr>
        <p:xfrm>
          <a:off x="467544" y="3212976"/>
          <a:ext cx="8064896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6" name="Rectangle 25"/>
          <p:cNvSpPr/>
          <p:nvPr/>
        </p:nvSpPr>
        <p:spPr>
          <a:xfrm>
            <a:off x="395536" y="3284984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17.00 – 20.00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83768" y="1772816"/>
            <a:ext cx="61206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l-GR" sz="20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" pitchFamily="34" charset="0"/>
              </a:rPr>
              <a:t> ΠΡΟΓΡΑΜΜΑ ΠΑΡΑΛΛΗΛΩΝ ΔΡΑΣΕΩΝ</a:t>
            </a:r>
            <a:endParaRPr lang="el-GR" sz="20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644008" y="5714092"/>
            <a:ext cx="9217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διερμηνεία στην Ελληνική Νοηματική Γλώσσα 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83196" cy="5301208"/>
          </a:xfrm>
          <a:prstGeom prst="rect">
            <a:avLst/>
          </a:prstGeom>
          <a:noFill/>
        </p:spPr>
      </p:pic>
      <p:pic>
        <p:nvPicPr>
          <p:cNvPr id="2052" name="Picture 4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-540568" y="3203238"/>
            <a:ext cx="6156176" cy="418620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4" name="Picture 6" descr="Î£ÏÎµÏÎ¹ÎºÎ® ÎµÎ¹ÎºÏÎ½Î±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60409" y="3816424"/>
            <a:ext cx="5440183" cy="378904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Εικόνα 4" descr="ÎÏÎ¿ÏÎ­Î»ÎµÏÎ¼Î± ÎµÎ¹ÎºÏÎ½Î±Ï Î³Î¹Î± Î´ÎÎÎÎ£ ÎÎÎÎ¡ÎÎ¥Î£ÎÎÎ¥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7000"/>
          </a:blip>
          <a:srcRect/>
          <a:stretch>
            <a:fillRect/>
          </a:stretch>
        </p:blipFill>
        <p:spPr bwMode="auto">
          <a:xfrm>
            <a:off x="7452320" y="260648"/>
            <a:ext cx="1287016" cy="116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C:\Users\Christos\Desktop\cooltext24908175452928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04664"/>
            <a:ext cx="1008112" cy="1071119"/>
          </a:xfrm>
          <a:prstGeom prst="rect">
            <a:avLst/>
          </a:prstGeom>
          <a:noFill/>
        </p:spPr>
      </p:pic>
      <p:pic>
        <p:nvPicPr>
          <p:cNvPr id="9" name="Picture 10" descr="C:\Users\Christos\Desktop\28741064_10208734648162952_308010606_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93636"/>
            <a:ext cx="1152127" cy="919140"/>
          </a:xfrm>
          <a:prstGeom prst="rect">
            <a:avLst/>
          </a:prstGeom>
          <a:noFill/>
        </p:spPr>
      </p:pic>
      <p:pic>
        <p:nvPicPr>
          <p:cNvPr id="10" name="43 - Εικόνα" descr="varkiza_logo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40397"/>
          <a:stretch>
            <a:fillRect/>
          </a:stretch>
        </p:blipFill>
        <p:spPr>
          <a:xfrm>
            <a:off x="395536" y="476672"/>
            <a:ext cx="2016224" cy="720080"/>
          </a:xfrm>
          <a:prstGeom prst="rect">
            <a:avLst/>
          </a:prstGeom>
        </p:spPr>
      </p:pic>
      <p:pic>
        <p:nvPicPr>
          <p:cNvPr id="11" name="Picture 8" descr="C:\Users\Christos\Desktop\cooltext28265925348545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1484784"/>
            <a:ext cx="3816423" cy="346849"/>
          </a:xfrm>
          <a:prstGeom prst="rect">
            <a:avLst/>
          </a:prstGeom>
          <a:noFill/>
        </p:spPr>
      </p:pic>
      <p:pic>
        <p:nvPicPr>
          <p:cNvPr id="13" name="Picture 7" descr="C:\Users\Christos\Desktop\cooltext28265922260280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1484784"/>
            <a:ext cx="1872208" cy="348011"/>
          </a:xfrm>
          <a:prstGeom prst="rect">
            <a:avLst/>
          </a:prstGeom>
          <a:noFill/>
        </p:spPr>
      </p:pic>
      <p:pic>
        <p:nvPicPr>
          <p:cNvPr id="14" name="Picture 9" descr="Î¥Î ÎÎ¥Î¡ÎÎÎÎ ÎÎÎ¥Î¤ÎÎÎÎÎ£ ÎÎÎ ÎÎÎ£ÎÎ©Î¤ÎÎÎÎ£ Î ÎÎÎÎ¤ÎÎÎÎ£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67000"/>
          </a:blip>
          <a:srcRect/>
          <a:stretch>
            <a:fillRect/>
          </a:stretch>
        </p:blipFill>
        <p:spPr bwMode="auto">
          <a:xfrm>
            <a:off x="179512" y="6268077"/>
            <a:ext cx="1728192" cy="401283"/>
          </a:xfrm>
          <a:prstGeom prst="rect">
            <a:avLst/>
          </a:prstGeom>
          <a:noFill/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2699792" y="6311061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ΙΔΑΦΚ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6957636051 &amp; 6907362758   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sethegr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@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gmail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.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com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geo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_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xenia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@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yahoo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.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</a:t>
            </a: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0232" y="6343436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b="1" dirty="0" smtClean="0">
                <a:solidFill>
                  <a:srgbClr val="0070C0"/>
                </a:solidFill>
                <a:hlinkClick r:id="rId14"/>
              </a:rPr>
              <a:t> </a:t>
            </a:r>
            <a:r>
              <a:rPr lang="ms-BN" sz="1000" b="1" dirty="0" smtClean="0">
                <a:solidFill>
                  <a:srgbClr val="0070C0"/>
                </a:solidFill>
                <a:latin typeface="Arial Narrow" pitchFamily="34" charset="0"/>
                <a:hlinkClick r:id="rId14"/>
              </a:rPr>
              <a:t>https://www.facebook.com/idafkhellas/</a:t>
            </a:r>
            <a:r>
              <a:rPr lang="el-GR" sz="1000" b="1" dirty="0" smtClean="0">
                <a:solidFill>
                  <a:srgbClr val="0070C0"/>
                </a:solidFill>
                <a:latin typeface="Arial Narrow" pitchFamily="34" charset="0"/>
              </a:rPr>
              <a:t>     </a:t>
            </a:r>
            <a:endParaRPr lang="el-GR" sz="1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4077072" y="6525344"/>
            <a:ext cx="792088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ΕΕΕΔΕΑ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6936780446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5"/>
              </a:rPr>
              <a:t>eeedea@yahoo.gr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h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ttps</a:t>
            </a:r>
            <a:r>
              <a:rPr lang="el-GR" sz="900" b="1" u="sng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:</a:t>
            </a:r>
            <a:r>
              <a:rPr kumimoji="0" lang="el-GR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/www.eeedea.gr</a:t>
            </a:r>
            <a:endParaRPr kumimoji="0" lang="el-GR" sz="9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0" name="Picture 12" descr="Rendered Imag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5575" y="-312738"/>
            <a:ext cx="2600325" cy="657226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-1764704" y="1700808"/>
            <a:ext cx="68572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2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4</a:t>
            </a:r>
            <a:r>
              <a:rPr lang="el-GR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 Μαίου 2018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24" name="Diagram 23"/>
          <p:cNvGraphicFramePr/>
          <p:nvPr/>
        </p:nvGraphicFramePr>
        <p:xfrm>
          <a:off x="467544" y="2348880"/>
          <a:ext cx="8064896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4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27584" y="3645024"/>
            <a:ext cx="1872208" cy="1910138"/>
          </a:xfrm>
          <a:prstGeom prst="roundRect">
            <a:avLst/>
          </a:prstGeom>
          <a:noFill/>
          <a:effectLst>
            <a:softEdge rad="317500"/>
          </a:effectLst>
        </p:spPr>
      </p:pic>
      <p:grpSp>
        <p:nvGrpSpPr>
          <p:cNvPr id="5" name="Group 24"/>
          <p:cNvGrpSpPr/>
          <p:nvPr/>
        </p:nvGrpSpPr>
        <p:grpSpPr>
          <a:xfrm>
            <a:off x="467544" y="2276872"/>
            <a:ext cx="8064896" cy="3960440"/>
            <a:chOff x="0" y="2623791"/>
            <a:chExt cx="8064896" cy="1192632"/>
          </a:xfrm>
          <a:noFill/>
        </p:grpSpPr>
        <p:sp>
          <p:nvSpPr>
            <p:cNvPr id="29" name="Rounded Rectangle 28"/>
            <p:cNvSpPr/>
            <p:nvPr/>
          </p:nvSpPr>
          <p:spPr>
            <a:xfrm>
              <a:off x="0" y="2623791"/>
              <a:ext cx="8064896" cy="119263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ounded Rectangle 4"/>
            <p:cNvSpPr/>
            <p:nvPr/>
          </p:nvSpPr>
          <p:spPr>
            <a:xfrm>
              <a:off x="1732242" y="2687682"/>
              <a:ext cx="6332653" cy="112874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t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900" dirty="0" smtClean="0"/>
            </a:p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900" dirty="0" smtClean="0"/>
            </a:p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dirty="0" smtClean="0"/>
                <a:t>		</a:t>
              </a:r>
              <a:r>
                <a:rPr lang="el-GR" sz="2400" dirty="0" smtClean="0"/>
                <a:t>ΝΥΧΤΕΡΙΝΗ  ΘΑΛΑΣΣΙΑ  ΔΙΑΣΩΣΗ </a:t>
              </a:r>
              <a:r>
                <a:rPr lang="en-US" sz="2000" kern="1200" dirty="0" smtClean="0"/>
                <a:t> </a:t>
              </a:r>
            </a:p>
            <a:p>
              <a:pPr marL="1943100" lvl="5" indent="-114300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dirty="0" smtClean="0"/>
                <a:t>EK</a:t>
              </a:r>
              <a:r>
                <a:rPr lang="el-GR" sz="2000" dirty="0" smtClean="0"/>
                <a:t>ΠΑΙΔΕΥΣΗ  ΘΑΛΑΣΣΙΑΣ ΔΙΑΣΩΣΗΣ</a:t>
              </a:r>
              <a:r>
                <a:rPr lang="el-GR" sz="2000" kern="1200" dirty="0" smtClean="0"/>
                <a:t> </a:t>
              </a:r>
              <a:endParaRPr lang="el-GR" sz="2000" kern="1200" dirty="0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323528" y="2924944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20.30 – 22.30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83768" y="1772816"/>
            <a:ext cx="61206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l-GR" sz="20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" pitchFamily="34" charset="0"/>
              </a:rPr>
              <a:t> ΠΡΟΓΡΑΜΜΑ ΠΑΡΑΛΛΗΛΩΝ ΔΡΑΣΕΩΝ</a:t>
            </a:r>
            <a:endParaRPr lang="el-GR" sz="20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15616" y="4615968"/>
            <a:ext cx="8028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3100" lvl="5" indent="-114300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l-GR" sz="2000" b="1" dirty="0" smtClean="0">
                <a:solidFill>
                  <a:schemeClr val="bg1"/>
                </a:solidFill>
              </a:rPr>
              <a:t>ΠΑΡΑΚΑΛΟΥΝΤΑΙ ΟΙ ΣΥΜΜΕΤΕΧΟΝΤΕΣ ΝΑ ΕΧΟΥΝ ΒΕΒΑΙΩΣΗ ΚΑΡΔΙΟΛΟΓΟΥ ή ΠΑΘΟΛΟΓΟΥ  </a:t>
            </a:r>
            <a:endParaRPr lang="el-G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83196" cy="5301208"/>
          </a:xfrm>
          <a:prstGeom prst="rect">
            <a:avLst/>
          </a:prstGeom>
          <a:noFill/>
        </p:spPr>
      </p:pic>
      <p:pic>
        <p:nvPicPr>
          <p:cNvPr id="2052" name="Picture 4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-540568" y="3203238"/>
            <a:ext cx="6156176" cy="418620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4" name="Picture 6" descr="Î£ÏÎµÏÎ¹ÎºÎ® ÎµÎ¹ÎºÏÎ½Î±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60409" y="3816424"/>
            <a:ext cx="5440183" cy="378904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Εικόνα 4" descr="ÎÏÎ¿ÏÎ­Î»ÎµÏÎ¼Î± ÎµÎ¹ÎºÏÎ½Î±Ï Î³Î¹Î± Î´ÎÎÎÎ£ ÎÎÎÎ¡ÎÎ¥Î£ÎÎÎ¥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7000"/>
          </a:blip>
          <a:srcRect/>
          <a:stretch>
            <a:fillRect/>
          </a:stretch>
        </p:blipFill>
        <p:spPr bwMode="auto">
          <a:xfrm>
            <a:off x="7452320" y="260648"/>
            <a:ext cx="1287016" cy="116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C:\Users\Christos\Desktop\cooltext24908175452928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04664"/>
            <a:ext cx="1008112" cy="1071119"/>
          </a:xfrm>
          <a:prstGeom prst="rect">
            <a:avLst/>
          </a:prstGeom>
          <a:noFill/>
        </p:spPr>
      </p:pic>
      <p:pic>
        <p:nvPicPr>
          <p:cNvPr id="9" name="Picture 10" descr="C:\Users\Christos\Desktop\28741064_10208734648162952_308010606_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93636"/>
            <a:ext cx="1152127" cy="919140"/>
          </a:xfrm>
          <a:prstGeom prst="rect">
            <a:avLst/>
          </a:prstGeom>
          <a:noFill/>
        </p:spPr>
      </p:pic>
      <p:pic>
        <p:nvPicPr>
          <p:cNvPr id="10" name="43 - Εικόνα" descr="varkiza_logo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40397"/>
          <a:stretch>
            <a:fillRect/>
          </a:stretch>
        </p:blipFill>
        <p:spPr>
          <a:xfrm>
            <a:off x="395536" y="476672"/>
            <a:ext cx="2016224" cy="720080"/>
          </a:xfrm>
          <a:prstGeom prst="rect">
            <a:avLst/>
          </a:prstGeom>
        </p:spPr>
      </p:pic>
      <p:pic>
        <p:nvPicPr>
          <p:cNvPr id="11" name="Picture 8" descr="C:\Users\Christos\Desktop\cooltext28265925348545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1484784"/>
            <a:ext cx="3816423" cy="346849"/>
          </a:xfrm>
          <a:prstGeom prst="rect">
            <a:avLst/>
          </a:prstGeom>
          <a:noFill/>
        </p:spPr>
      </p:pic>
      <p:pic>
        <p:nvPicPr>
          <p:cNvPr id="13" name="Picture 7" descr="C:\Users\Christos\Desktop\cooltext28265922260280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1484784"/>
            <a:ext cx="1872208" cy="348011"/>
          </a:xfrm>
          <a:prstGeom prst="rect">
            <a:avLst/>
          </a:prstGeom>
          <a:noFill/>
        </p:spPr>
      </p:pic>
      <p:pic>
        <p:nvPicPr>
          <p:cNvPr id="14" name="Picture 9" descr="Î¥Î ÎÎ¥Î¡ÎÎÎÎ ÎÎÎ¥Î¤ÎÎÎÎÎ£ ÎÎÎ ÎÎÎ£ÎÎ©Î¤ÎÎÎÎ£ Î ÎÎÎÎ¤ÎÎÎÎ£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67000"/>
          </a:blip>
          <a:srcRect/>
          <a:stretch>
            <a:fillRect/>
          </a:stretch>
        </p:blipFill>
        <p:spPr bwMode="auto">
          <a:xfrm>
            <a:off x="179512" y="6165304"/>
            <a:ext cx="1728192" cy="401283"/>
          </a:xfrm>
          <a:prstGeom prst="rect">
            <a:avLst/>
          </a:prstGeom>
          <a:noFill/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2699792" y="6311061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ΙΔΑΦΚ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6957636051 &amp; 6907362758   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sethegr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@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gmail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.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com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geo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_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xenia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@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yahoo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.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</a:t>
            </a: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0232" y="6343436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b="1" dirty="0" smtClean="0">
                <a:solidFill>
                  <a:srgbClr val="0070C0"/>
                </a:solidFill>
                <a:hlinkClick r:id="rId14"/>
              </a:rPr>
              <a:t> </a:t>
            </a:r>
            <a:r>
              <a:rPr lang="ms-BN" sz="1000" b="1" dirty="0" smtClean="0">
                <a:solidFill>
                  <a:srgbClr val="0070C0"/>
                </a:solidFill>
                <a:latin typeface="Arial Narrow" pitchFamily="34" charset="0"/>
                <a:hlinkClick r:id="rId14"/>
              </a:rPr>
              <a:t>https://www.facebook.com/idafkhellas/</a:t>
            </a:r>
            <a:r>
              <a:rPr lang="el-GR" sz="1000" b="1" dirty="0" smtClean="0">
                <a:solidFill>
                  <a:srgbClr val="0070C0"/>
                </a:solidFill>
                <a:latin typeface="Arial Narrow" pitchFamily="34" charset="0"/>
              </a:rPr>
              <a:t>     </a:t>
            </a:r>
            <a:endParaRPr lang="el-GR" sz="1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4077072" y="6525344"/>
            <a:ext cx="792088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ΕΕΕΔΕΑ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6936780446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5"/>
              </a:rPr>
              <a:t>eeedea@yahoo.gr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h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ttps</a:t>
            </a:r>
            <a:r>
              <a:rPr lang="el-GR" sz="900" b="1" u="sng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:</a:t>
            </a:r>
            <a:r>
              <a:rPr kumimoji="0" lang="el-GR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/www.eeedea.gr</a:t>
            </a:r>
            <a:endParaRPr kumimoji="0" lang="el-GR" sz="9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0" name="Picture 12" descr="Rendered Imag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5575" y="-312738"/>
            <a:ext cx="2600325" cy="657226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-1764704" y="1700808"/>
            <a:ext cx="68572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2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5</a:t>
            </a:r>
            <a:r>
              <a:rPr lang="el-GR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 Μαίου 2018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24" name="Diagram 23"/>
          <p:cNvGraphicFramePr/>
          <p:nvPr/>
        </p:nvGraphicFramePr>
        <p:xfrm>
          <a:off x="467544" y="2420888"/>
          <a:ext cx="8064896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7" name="Rectangle 26"/>
          <p:cNvSpPr/>
          <p:nvPr/>
        </p:nvSpPr>
        <p:spPr>
          <a:xfrm>
            <a:off x="323528" y="2420888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11.00 – 13.00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67544" y="4159013"/>
            <a:ext cx="8064896" cy="1502235"/>
            <a:chOff x="0" y="0"/>
            <a:chExt cx="8064896" cy="1502235"/>
          </a:xfrm>
        </p:grpSpPr>
        <p:sp>
          <p:nvSpPr>
            <p:cNvPr id="32" name="Rounded Rectangle 31"/>
            <p:cNvSpPr/>
            <p:nvPr/>
          </p:nvSpPr>
          <p:spPr>
            <a:xfrm>
              <a:off x="0" y="0"/>
              <a:ext cx="8064896" cy="1502235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ounded Rectangle 4"/>
            <p:cNvSpPr/>
            <p:nvPr/>
          </p:nvSpPr>
          <p:spPr>
            <a:xfrm>
              <a:off x="1836204" y="0"/>
              <a:ext cx="6228691" cy="1502235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t" anchorCtr="0">
              <a:noAutofit/>
            </a:bodyPr>
            <a:lstStyle/>
            <a:p>
              <a:pPr lvl="0" algn="l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3900" kern="1200" dirty="0" smtClean="0"/>
                <a:t>  ΠΑΙΔΙΑΤΡΙΚΕΣ Α’ ΒΟΗΘΕΙΕΣ </a:t>
              </a:r>
              <a:endParaRPr lang="el-GR" sz="39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l-GR" sz="3000" kern="1200" dirty="0" smtClean="0"/>
                <a:t>ΠΑΡΟΥΣΙΑΣΗ ΕΞΟΠΛΙΣΜΟΥ</a:t>
              </a:r>
              <a:endParaRPr lang="el-GR" sz="3000" kern="1200" dirty="0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611560" y="4437112"/>
            <a:ext cx="1739759" cy="1006725"/>
          </a:xfrm>
          <a:prstGeom prst="roundRect">
            <a:avLst>
              <a:gd name="adj" fmla="val 10000"/>
            </a:avLst>
          </a:prstGeom>
          <a:blipFill rotWithShape="0">
            <a:blip r:embed="rId23" cstate="print">
              <a:lum bright="-15000"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5" name="Rounded Rectangle 34"/>
          <p:cNvSpPr/>
          <p:nvPr/>
        </p:nvSpPr>
        <p:spPr>
          <a:xfrm>
            <a:off x="611560" y="4437112"/>
            <a:ext cx="1739759" cy="1006725"/>
          </a:xfrm>
          <a:prstGeom prst="roundRect">
            <a:avLst>
              <a:gd name="adj" fmla="val 10000"/>
            </a:avLst>
          </a:prstGeom>
          <a:blipFill rotWithShape="0">
            <a:blip r:embed="rId2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Rounded Rectangle 35"/>
          <p:cNvSpPr/>
          <p:nvPr/>
        </p:nvSpPr>
        <p:spPr>
          <a:xfrm>
            <a:off x="611560" y="4438499"/>
            <a:ext cx="1739759" cy="1006725"/>
          </a:xfrm>
          <a:prstGeom prst="roundRect">
            <a:avLst>
              <a:gd name="adj" fmla="val 10000"/>
            </a:avLst>
          </a:prstGeom>
          <a:blipFill rotWithShape="0">
            <a:blip r:embed="rId25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Rectangle 27"/>
          <p:cNvSpPr/>
          <p:nvPr/>
        </p:nvSpPr>
        <p:spPr>
          <a:xfrm>
            <a:off x="2483768" y="1772816"/>
            <a:ext cx="61206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l-GR" sz="20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" pitchFamily="34" charset="0"/>
              </a:rPr>
              <a:t> ΠΡΟΓΡΑΜΜΑ ΠΑΡΑΛΛΗΛΩΝ ΔΡΑΣΕΩΝ</a:t>
            </a:r>
            <a:endParaRPr lang="el-GR" sz="20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4861048" y="3728065"/>
            <a:ext cx="3437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διερμηνεία στην Ελληνική Νοηματική Γλώσσα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4861048" y="5384249"/>
            <a:ext cx="3437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διερμηνεία στην Ελληνική Νοηματική Γλώσσα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83196" cy="5301208"/>
          </a:xfrm>
          <a:prstGeom prst="rect">
            <a:avLst/>
          </a:prstGeom>
          <a:noFill/>
        </p:spPr>
      </p:pic>
      <p:pic>
        <p:nvPicPr>
          <p:cNvPr id="2052" name="Picture 4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-540568" y="3203238"/>
            <a:ext cx="6156176" cy="418620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4" name="Picture 6" descr="Î£ÏÎµÏÎ¹ÎºÎ® ÎµÎ¹ÎºÏÎ½Î±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60409" y="3816424"/>
            <a:ext cx="5440183" cy="378904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Εικόνα 4" descr="ÎÏÎ¿ÏÎ­Î»ÎµÏÎ¼Î± ÎµÎ¹ÎºÏÎ½Î±Ï Î³Î¹Î± Î´ÎÎÎÎ£ ÎÎÎÎ¡ÎÎ¥Î£ÎÎÎ¥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7000"/>
          </a:blip>
          <a:srcRect/>
          <a:stretch>
            <a:fillRect/>
          </a:stretch>
        </p:blipFill>
        <p:spPr bwMode="auto">
          <a:xfrm>
            <a:off x="7452320" y="260648"/>
            <a:ext cx="1287016" cy="116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C:\Users\Christos\Desktop\cooltext24908175452928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04664"/>
            <a:ext cx="1008112" cy="1071119"/>
          </a:xfrm>
          <a:prstGeom prst="rect">
            <a:avLst/>
          </a:prstGeom>
          <a:noFill/>
        </p:spPr>
      </p:pic>
      <p:pic>
        <p:nvPicPr>
          <p:cNvPr id="9" name="Picture 10" descr="C:\Users\Christos\Desktop\28741064_10208734648162952_308010606_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93636"/>
            <a:ext cx="1152127" cy="919140"/>
          </a:xfrm>
          <a:prstGeom prst="rect">
            <a:avLst/>
          </a:prstGeom>
          <a:noFill/>
        </p:spPr>
      </p:pic>
      <p:pic>
        <p:nvPicPr>
          <p:cNvPr id="10" name="43 - Εικόνα" descr="varkiza_logo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40397"/>
          <a:stretch>
            <a:fillRect/>
          </a:stretch>
        </p:blipFill>
        <p:spPr>
          <a:xfrm>
            <a:off x="395536" y="476672"/>
            <a:ext cx="2016224" cy="720080"/>
          </a:xfrm>
          <a:prstGeom prst="rect">
            <a:avLst/>
          </a:prstGeom>
        </p:spPr>
      </p:pic>
      <p:pic>
        <p:nvPicPr>
          <p:cNvPr id="11" name="Picture 8" descr="C:\Users\Christos\Desktop\cooltext28265925348545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1484784"/>
            <a:ext cx="3816423" cy="346849"/>
          </a:xfrm>
          <a:prstGeom prst="rect">
            <a:avLst/>
          </a:prstGeom>
          <a:noFill/>
        </p:spPr>
      </p:pic>
      <p:pic>
        <p:nvPicPr>
          <p:cNvPr id="13" name="Picture 7" descr="C:\Users\Christos\Desktop\cooltext28265922260280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1484784"/>
            <a:ext cx="1872208" cy="348011"/>
          </a:xfrm>
          <a:prstGeom prst="rect">
            <a:avLst/>
          </a:prstGeom>
          <a:noFill/>
        </p:spPr>
      </p:pic>
      <p:pic>
        <p:nvPicPr>
          <p:cNvPr id="14" name="Picture 9" descr="Î¥Î ÎÎ¥Î¡ÎÎÎÎ ÎÎÎ¥Î¤ÎÎÎÎÎ£ ÎÎÎ ÎÎÎ£ÎÎ©Î¤ÎÎÎÎ£ Î ÎÎÎÎ¤ÎÎÎÎ£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67000"/>
          </a:blip>
          <a:srcRect/>
          <a:stretch>
            <a:fillRect/>
          </a:stretch>
        </p:blipFill>
        <p:spPr bwMode="auto">
          <a:xfrm>
            <a:off x="179512" y="6268077"/>
            <a:ext cx="1728192" cy="401283"/>
          </a:xfrm>
          <a:prstGeom prst="rect">
            <a:avLst/>
          </a:prstGeom>
          <a:noFill/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2699792" y="6311061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ΙΔΑΦΚ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6957636051 &amp; 6907362758   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sethegr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@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gmail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.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com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geo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_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xenia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@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yahoo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.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</a:t>
            </a: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0232" y="6343436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b="1" dirty="0" smtClean="0">
                <a:solidFill>
                  <a:srgbClr val="0070C0"/>
                </a:solidFill>
                <a:hlinkClick r:id="rId14"/>
              </a:rPr>
              <a:t> </a:t>
            </a:r>
            <a:r>
              <a:rPr lang="ms-BN" sz="1000" b="1" dirty="0" smtClean="0">
                <a:solidFill>
                  <a:srgbClr val="0070C0"/>
                </a:solidFill>
                <a:latin typeface="Arial Narrow" pitchFamily="34" charset="0"/>
                <a:hlinkClick r:id="rId14"/>
              </a:rPr>
              <a:t>https://www.facebook.com/idafkhellas/</a:t>
            </a:r>
            <a:r>
              <a:rPr lang="el-GR" sz="1000" b="1" dirty="0" smtClean="0">
                <a:solidFill>
                  <a:srgbClr val="0070C0"/>
                </a:solidFill>
                <a:latin typeface="Arial Narrow" pitchFamily="34" charset="0"/>
              </a:rPr>
              <a:t>     </a:t>
            </a:r>
            <a:endParaRPr lang="el-GR" sz="1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4077072" y="6525344"/>
            <a:ext cx="792088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ΕΕΕΔΕΑ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6936780446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5"/>
              </a:rPr>
              <a:t>eeedea@yahoo.gr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h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ttps</a:t>
            </a:r>
            <a:r>
              <a:rPr lang="el-GR" sz="900" b="1" u="sng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:</a:t>
            </a:r>
            <a:r>
              <a:rPr kumimoji="0" lang="el-GR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/www.eeedea.gr</a:t>
            </a:r>
            <a:endParaRPr kumimoji="0" lang="el-GR" sz="9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0" name="Picture 12" descr="Rendered Imag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5575" y="-312738"/>
            <a:ext cx="2600325" cy="657226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-1764704" y="1700808"/>
            <a:ext cx="68572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25 Μαίου 2018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24" name="Diagram 23"/>
          <p:cNvGraphicFramePr/>
          <p:nvPr/>
        </p:nvGraphicFramePr>
        <p:xfrm>
          <a:off x="467544" y="2204864"/>
          <a:ext cx="8064896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4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83568" y="2492896"/>
            <a:ext cx="1232715" cy="1257689"/>
          </a:xfrm>
          <a:prstGeom prst="roundRect">
            <a:avLst/>
          </a:prstGeom>
          <a:noFill/>
          <a:effectLst>
            <a:softEdge rad="317500"/>
          </a:effectLst>
        </p:spPr>
      </p:pic>
      <p:grpSp>
        <p:nvGrpSpPr>
          <p:cNvPr id="25" name="Group 24"/>
          <p:cNvGrpSpPr/>
          <p:nvPr/>
        </p:nvGrpSpPr>
        <p:grpSpPr>
          <a:xfrm>
            <a:off x="467544" y="2204864"/>
            <a:ext cx="8064896" cy="1408656"/>
            <a:chOff x="0" y="2623791"/>
            <a:chExt cx="8064896" cy="1192632"/>
          </a:xfrm>
          <a:noFill/>
        </p:grpSpPr>
        <p:sp>
          <p:nvSpPr>
            <p:cNvPr id="29" name="Rounded Rectangle 28"/>
            <p:cNvSpPr/>
            <p:nvPr/>
          </p:nvSpPr>
          <p:spPr>
            <a:xfrm>
              <a:off x="0" y="2623791"/>
              <a:ext cx="8064896" cy="119263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ounded Rectangle 4"/>
            <p:cNvSpPr/>
            <p:nvPr/>
          </p:nvSpPr>
          <p:spPr>
            <a:xfrm>
              <a:off x="1732242" y="2623791"/>
              <a:ext cx="6332653" cy="119263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t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900" kern="1200" dirty="0" smtClean="0"/>
                <a:t>ΕΠΙΔΕΙΞΗ </a:t>
              </a:r>
              <a:r>
                <a:rPr lang="el-GR" sz="1900" kern="1200" smtClean="0"/>
                <a:t>ΑΣΦΑΛΟΥΣ </a:t>
              </a:r>
              <a:r>
                <a:rPr lang="el-GR" sz="1900" kern="1200" smtClean="0"/>
                <a:t>ΜΕΤΑΦΟΡΑΣ ΣΤΗΝ ΑΚΤΗ </a:t>
              </a:r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l-GR" sz="1500" kern="1200" smtClean="0"/>
                <a:t>ΕΠΙΔΕΙΞΗ ΑΣΦΑΛΟΥΣ ΜΕΤΑΦΟΡΑΣ ΣΤΗΝ ΑΚΤΗ ΑΠΟ ΤΟ ΝΕΡΟ &amp; </a:t>
              </a:r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l-GR" sz="1500" kern="1200" smtClean="0"/>
                <a:t>ΠΑΡΟΧΗ Α’ ΒΟΗΘΕΙΩΝ </a:t>
              </a:r>
              <a:endParaRPr lang="el-GR" sz="1500" kern="1200" dirty="0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323528" y="2204864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13.30 – 15.30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3528" y="3789040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15.00 – 17.00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67544" y="5445223"/>
            <a:ext cx="8136903" cy="802137"/>
            <a:chOff x="-72008" y="6523543"/>
            <a:chExt cx="8136903" cy="1645500"/>
          </a:xfrm>
        </p:grpSpPr>
        <p:sp>
          <p:nvSpPr>
            <p:cNvPr id="39" name="Rounded Rectangle 38"/>
            <p:cNvSpPr/>
            <p:nvPr/>
          </p:nvSpPr>
          <p:spPr>
            <a:xfrm>
              <a:off x="-72008" y="6523543"/>
              <a:ext cx="8064896" cy="1645495"/>
            </a:xfrm>
            <a:prstGeom prst="roundRect">
              <a:avLst>
                <a:gd name="adj" fmla="val 10000"/>
              </a:avLst>
            </a:prstGeom>
            <a:blipFill>
              <a:blip r:embed="rId24" cstate="print"/>
              <a:tile tx="0" ty="0" sx="100000" sy="100000" flip="none" algn="tl"/>
            </a:blip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ounded Rectangle 4"/>
            <p:cNvSpPr/>
            <p:nvPr/>
          </p:nvSpPr>
          <p:spPr>
            <a:xfrm>
              <a:off x="1777528" y="6523545"/>
              <a:ext cx="6287367" cy="16454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algn="l" defTabSz="933450">
                <a:spcBef>
                  <a:spcPct val="0"/>
                </a:spcBef>
                <a:spcAft>
                  <a:spcPts val="50"/>
                </a:spcAft>
              </a:pPr>
              <a:r>
                <a:rPr lang="el-GR" sz="2000" b="1" kern="1200" dirty="0" smtClean="0">
                  <a:solidFill>
                    <a:srgbClr val="002060"/>
                  </a:solidFill>
                </a:rPr>
                <a:t>ΕΓΚΑΙΝΙΑ ΕΚΘΕΣΗΣ</a:t>
              </a:r>
              <a:r>
                <a:rPr lang="en-US" sz="2000" b="1" kern="1200" dirty="0" smtClean="0">
                  <a:solidFill>
                    <a:srgbClr val="002060"/>
                  </a:solidFill>
                </a:rPr>
                <a:t> </a:t>
              </a:r>
              <a:endParaRPr lang="el-GR" sz="2000" b="1" kern="1200" dirty="0" smtClean="0">
                <a:solidFill>
                  <a:srgbClr val="002060"/>
                </a:solidFill>
              </a:endParaRPr>
            </a:p>
            <a:p>
              <a:pPr lvl="0" algn="l" defTabSz="933450">
                <a:spcBef>
                  <a:spcPct val="0"/>
                </a:spcBef>
                <a:spcAft>
                  <a:spcPts val="50"/>
                </a:spcAft>
              </a:pPr>
              <a:r>
                <a:rPr lang="el-GR" sz="1600" b="1" i="1" kern="1200" dirty="0" smtClean="0">
                  <a:solidFill>
                    <a:srgbClr val="002060"/>
                  </a:solidFill>
                </a:rPr>
                <a:t>Με διερμηνεία στην Ελληνική Νοηματική Γλώσσα</a:t>
              </a:r>
              <a:endParaRPr lang="el-GR" sz="1600" b="1" i="1" dirty="0" smtClean="0">
                <a:solidFill>
                  <a:srgbClr val="002060"/>
                </a:solidFill>
              </a:endParaRPr>
            </a:p>
            <a:p>
              <a:pPr lvl="0" algn="r" defTabSz="933450">
                <a:spcBef>
                  <a:spcPct val="0"/>
                </a:spcBef>
                <a:spcAft>
                  <a:spcPts val="50"/>
                </a:spcAft>
              </a:pPr>
              <a:r>
                <a:rPr lang="el-GR" sz="2000" b="1" kern="1200" dirty="0" smtClean="0">
                  <a:solidFill>
                    <a:srgbClr val="002060"/>
                  </a:solidFill>
                </a:rPr>
                <a:t>Β’ ΠΛΑΖ ΒΟΥΛΑΣ </a:t>
              </a:r>
              <a:endParaRPr lang="el-GR" sz="2000" b="1" kern="12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323528" y="5517232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l-GR" b="1" dirty="0" smtClean="0">
                <a:solidFill>
                  <a:srgbClr val="002060"/>
                </a:solidFill>
                <a:latin typeface="Arial Narrow" pitchFamily="34" charset="0"/>
              </a:rPr>
              <a:t>17.30 – 20.00</a:t>
            </a:r>
            <a:endParaRPr lang="el-GR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8194" name="Picture 2" descr="ÎÏÎ¿ÏÎ­Î»ÎµÏÎ¼Î± ÎµÎ¹ÎºÏÎ½Î±Ï Î³Î¹Î± ÏÎ± ÏÎ±Î¹Î´Î¹Î± Î¶ÏÎ³ÏÎ±ÏÎ¹Î¶Î¿ÏÎ½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555776" y="4221088"/>
            <a:ext cx="1512168" cy="720080"/>
          </a:xfrm>
          <a:prstGeom prst="roundRect">
            <a:avLst/>
          </a:prstGeom>
          <a:noFill/>
          <a:ln w="28575"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</a:ln>
        </p:spPr>
      </p:pic>
      <p:pic>
        <p:nvPicPr>
          <p:cNvPr id="8196" name="Picture 4" descr="ÎÏÎ¿ÏÎ­Î»ÎµÏÎ¼Î± ÎµÎ¹ÎºÏÎ½Î±Ï Î³Î¹Î± ÏÎ± ÏÎ±Î¹Î´Î¹Î± Î¶ÏÎ³ÏÎ±ÏÎ¹Î¶Î¿ÏÎ½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474751" y="4221088"/>
            <a:ext cx="1609417" cy="72008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8198" name="Picture 6" descr="ÎÏÎ¿ÏÎ­Î»ÎµÏÎ¼Î± ÎµÎ¹ÎºÏÎ½Î±Ï Î³Î¹Î± ÎÎÎÎÎÎ ÎÎÎ£ÎÎ£ ÎÎ©ÎÎ¡ÎÎ¦ÎÎÎ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444208" y="4221088"/>
            <a:ext cx="1512168" cy="746299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2483768" y="1772816"/>
            <a:ext cx="61206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l-GR" sz="20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" pitchFamily="34" charset="0"/>
              </a:rPr>
              <a:t> ΠΡΟΓΡΑΜΜΑ ΠΑΡΑΛΛΗΛΩΝ ΔΡΑΣΕΩΝ</a:t>
            </a:r>
            <a:endParaRPr lang="el-GR" sz="20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83196" cy="5301208"/>
          </a:xfrm>
          <a:prstGeom prst="rect">
            <a:avLst/>
          </a:prstGeom>
          <a:noFill/>
        </p:spPr>
      </p:pic>
      <p:pic>
        <p:nvPicPr>
          <p:cNvPr id="2052" name="Picture 4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-540568" y="3203238"/>
            <a:ext cx="6156176" cy="418620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4" name="Picture 6" descr="Î£ÏÎµÏÎ¹ÎºÎ® ÎµÎ¹ÎºÏÎ½Î±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60409" y="3816424"/>
            <a:ext cx="5440183" cy="378904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Εικόνα 4" descr="ÎÏÎ¿ÏÎ­Î»ÎµÏÎ¼Î± ÎµÎ¹ÎºÏÎ½Î±Ï Î³Î¹Î± Î´ÎÎÎÎ£ ÎÎÎÎ¡ÎÎ¥Î£ÎÎÎ¥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7000"/>
          </a:blip>
          <a:srcRect/>
          <a:stretch>
            <a:fillRect/>
          </a:stretch>
        </p:blipFill>
        <p:spPr bwMode="auto">
          <a:xfrm>
            <a:off x="7452320" y="260648"/>
            <a:ext cx="1287016" cy="116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C:\Users\Christos\Desktop\cooltext24908175452928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04664"/>
            <a:ext cx="1008112" cy="1071119"/>
          </a:xfrm>
          <a:prstGeom prst="rect">
            <a:avLst/>
          </a:prstGeom>
          <a:noFill/>
        </p:spPr>
      </p:pic>
      <p:pic>
        <p:nvPicPr>
          <p:cNvPr id="9" name="Picture 10" descr="C:\Users\Christos\Desktop\28741064_10208734648162952_308010606_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93636"/>
            <a:ext cx="1152127" cy="919140"/>
          </a:xfrm>
          <a:prstGeom prst="rect">
            <a:avLst/>
          </a:prstGeom>
          <a:noFill/>
        </p:spPr>
      </p:pic>
      <p:pic>
        <p:nvPicPr>
          <p:cNvPr id="10" name="43 - Εικόνα" descr="varkiza_logo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40397"/>
          <a:stretch>
            <a:fillRect/>
          </a:stretch>
        </p:blipFill>
        <p:spPr>
          <a:xfrm>
            <a:off x="395536" y="476672"/>
            <a:ext cx="2016224" cy="720080"/>
          </a:xfrm>
          <a:prstGeom prst="rect">
            <a:avLst/>
          </a:prstGeom>
        </p:spPr>
      </p:pic>
      <p:pic>
        <p:nvPicPr>
          <p:cNvPr id="11" name="Picture 8" descr="C:\Users\Christos\Desktop\cooltext28265925348545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1484784"/>
            <a:ext cx="3816423" cy="346849"/>
          </a:xfrm>
          <a:prstGeom prst="rect">
            <a:avLst/>
          </a:prstGeom>
          <a:noFill/>
        </p:spPr>
      </p:pic>
      <p:pic>
        <p:nvPicPr>
          <p:cNvPr id="13" name="Picture 7" descr="C:\Users\Christos\Desktop\cooltext28265922260280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1484784"/>
            <a:ext cx="1872208" cy="348011"/>
          </a:xfrm>
          <a:prstGeom prst="rect">
            <a:avLst/>
          </a:prstGeom>
          <a:noFill/>
        </p:spPr>
      </p:pic>
      <p:pic>
        <p:nvPicPr>
          <p:cNvPr id="14" name="Picture 9" descr="Î¥Î ÎÎ¥Î¡ÎÎÎÎ ÎÎÎ¥Î¤ÎÎÎÎÎ£ ÎÎÎ ÎÎÎ£ÎÎ©Î¤ÎÎÎÎ£ Î ÎÎÎÎ¤ÎÎÎÎ£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67000"/>
          </a:blip>
          <a:srcRect/>
          <a:stretch>
            <a:fillRect/>
          </a:stretch>
        </p:blipFill>
        <p:spPr bwMode="auto">
          <a:xfrm>
            <a:off x="179512" y="6268077"/>
            <a:ext cx="1728192" cy="401283"/>
          </a:xfrm>
          <a:prstGeom prst="rect">
            <a:avLst/>
          </a:prstGeom>
          <a:noFill/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2699792" y="6311061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ΙΔΑΦΚ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6957636051 &amp; 6907362758   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sethegr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@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gmail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.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com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geo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_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xenia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@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yahoo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.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</a:t>
            </a: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0232" y="6343436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b="1" dirty="0" smtClean="0">
                <a:solidFill>
                  <a:srgbClr val="0070C0"/>
                </a:solidFill>
                <a:hlinkClick r:id="rId14"/>
              </a:rPr>
              <a:t> </a:t>
            </a:r>
            <a:r>
              <a:rPr lang="ms-BN" sz="1000" b="1" dirty="0" smtClean="0">
                <a:solidFill>
                  <a:srgbClr val="0070C0"/>
                </a:solidFill>
                <a:latin typeface="Arial Narrow" pitchFamily="34" charset="0"/>
                <a:hlinkClick r:id="rId14"/>
              </a:rPr>
              <a:t>https://www.facebook.com/idafkhellas/</a:t>
            </a:r>
            <a:r>
              <a:rPr lang="el-GR" sz="1000" b="1" dirty="0" smtClean="0">
                <a:solidFill>
                  <a:srgbClr val="0070C0"/>
                </a:solidFill>
                <a:latin typeface="Arial Narrow" pitchFamily="34" charset="0"/>
              </a:rPr>
              <a:t>     </a:t>
            </a:r>
            <a:endParaRPr lang="el-GR" sz="1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4077072" y="6525344"/>
            <a:ext cx="792088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ΕΕΕΔΕΑ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6936780446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5"/>
              </a:rPr>
              <a:t>eeedea@yahoo.gr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h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ttps</a:t>
            </a:r>
            <a:r>
              <a:rPr lang="el-GR" sz="900" b="1" u="sng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:</a:t>
            </a:r>
            <a:r>
              <a:rPr kumimoji="0" lang="el-GR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/www.eeedea.gr</a:t>
            </a:r>
            <a:endParaRPr kumimoji="0" lang="el-GR" sz="9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0" name="Picture 12" descr="Rendered Imag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5575" y="-312738"/>
            <a:ext cx="2600325" cy="657226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-1764704" y="1700808"/>
            <a:ext cx="68572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25 Μαίου 2018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24" name="Diagram 23"/>
          <p:cNvGraphicFramePr/>
          <p:nvPr/>
        </p:nvGraphicFramePr>
        <p:xfrm>
          <a:off x="467544" y="2348880"/>
          <a:ext cx="8064896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4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27584" y="3645024"/>
            <a:ext cx="1872208" cy="1910138"/>
          </a:xfrm>
          <a:prstGeom prst="roundRect">
            <a:avLst/>
          </a:prstGeom>
          <a:noFill/>
          <a:effectLst>
            <a:softEdge rad="317500"/>
          </a:effectLst>
        </p:spPr>
      </p:pic>
      <p:grpSp>
        <p:nvGrpSpPr>
          <p:cNvPr id="5" name="Group 24"/>
          <p:cNvGrpSpPr/>
          <p:nvPr/>
        </p:nvGrpSpPr>
        <p:grpSpPr>
          <a:xfrm>
            <a:off x="467544" y="2276872"/>
            <a:ext cx="8064896" cy="3960440"/>
            <a:chOff x="0" y="2623791"/>
            <a:chExt cx="8064896" cy="1192632"/>
          </a:xfrm>
          <a:noFill/>
        </p:grpSpPr>
        <p:sp>
          <p:nvSpPr>
            <p:cNvPr id="29" name="Rounded Rectangle 28"/>
            <p:cNvSpPr/>
            <p:nvPr/>
          </p:nvSpPr>
          <p:spPr>
            <a:xfrm>
              <a:off x="0" y="2623791"/>
              <a:ext cx="8064896" cy="119263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ounded Rectangle 4"/>
            <p:cNvSpPr/>
            <p:nvPr/>
          </p:nvSpPr>
          <p:spPr>
            <a:xfrm>
              <a:off x="1732242" y="2687682"/>
              <a:ext cx="6332653" cy="112874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t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900" dirty="0" smtClean="0"/>
            </a:p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900" dirty="0" smtClean="0"/>
            </a:p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dirty="0" smtClean="0"/>
                <a:t>	</a:t>
              </a:r>
              <a:r>
                <a:rPr lang="el-GR" sz="2400" dirty="0" smtClean="0"/>
                <a:t>ΒΑΣΙΚΕΣ  ΑΡΧΕΣ  ΕΠΙΒΙΩΣΗΣ  ΣΕ  ΝΑΥΑΓΙΟ </a:t>
              </a:r>
              <a:r>
                <a:rPr lang="el-GR" sz="2000" dirty="0" smtClean="0"/>
                <a:t>    	</a:t>
              </a:r>
            </a:p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el-GR" sz="2000" smtClean="0"/>
                <a:t>	ΣΩΣΙΒΙΑ ΠΑΡΕΧΟΝΤΑΙ ΑΠΟ ΤΗΝ ΔΙΟΡΓΑΝΩΣΗ</a:t>
              </a:r>
              <a:r>
                <a:rPr lang="el-GR" sz="2000" kern="1200" smtClean="0"/>
                <a:t> </a:t>
              </a:r>
              <a:endParaRPr lang="el-GR" sz="2000" kern="1200" dirty="0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323528" y="2924944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20.30 – 22.30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83768" y="1772816"/>
            <a:ext cx="61206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l-GR" sz="20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" pitchFamily="34" charset="0"/>
              </a:rPr>
              <a:t> ΠΡΟΓΡΑΜΜΑ ΠΑΡΑΛΛΗΛΩΝ ΔΡΑΣΕΩΝ</a:t>
            </a:r>
            <a:endParaRPr lang="el-GR" sz="20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15616" y="4615968"/>
            <a:ext cx="8028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3100" lvl="5" indent="-114300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l-GR" sz="2000" b="1" dirty="0" smtClean="0">
                <a:solidFill>
                  <a:schemeClr val="bg1"/>
                </a:solidFill>
              </a:rPr>
              <a:t>ΠΑΡΑΚΑΛΟΥΝΤΑΙ ΟΙ ΣΥΜΜΕΤΕΧΟΝΤΕΣ ΝΑ ΕΧΟΥΝ ΒΕΒΑΙΩΣΗ ΚΑΡΔΙΟΛΟΓΟΥ ή ΠΑΘΟΛΟΓΟΥ  </a:t>
            </a:r>
            <a:endParaRPr lang="el-G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83196" cy="5301208"/>
          </a:xfrm>
          <a:prstGeom prst="rect">
            <a:avLst/>
          </a:prstGeom>
          <a:noFill/>
        </p:spPr>
      </p:pic>
      <p:pic>
        <p:nvPicPr>
          <p:cNvPr id="2052" name="Picture 4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-540568" y="3203238"/>
            <a:ext cx="6156176" cy="418620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4" name="Picture 6" descr="Î£ÏÎµÏÎ¹ÎºÎ® ÎµÎ¹ÎºÏÎ½Î±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60409" y="3816424"/>
            <a:ext cx="5440183" cy="378904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Εικόνα 4" descr="ÎÏÎ¿ÏÎ­Î»ÎµÏÎ¼Î± ÎµÎ¹ÎºÏÎ½Î±Ï Î³Î¹Î± Î´ÎÎÎÎ£ ÎÎÎÎ¡ÎÎ¥Î£ÎÎÎ¥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7000"/>
          </a:blip>
          <a:srcRect/>
          <a:stretch>
            <a:fillRect/>
          </a:stretch>
        </p:blipFill>
        <p:spPr bwMode="auto">
          <a:xfrm>
            <a:off x="7452320" y="260648"/>
            <a:ext cx="1287016" cy="116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C:\Users\Christos\Desktop\cooltext24908175452928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04664"/>
            <a:ext cx="1008112" cy="1071119"/>
          </a:xfrm>
          <a:prstGeom prst="rect">
            <a:avLst/>
          </a:prstGeom>
          <a:noFill/>
        </p:spPr>
      </p:pic>
      <p:pic>
        <p:nvPicPr>
          <p:cNvPr id="9" name="Picture 10" descr="C:\Users\Christos\Desktop\28741064_10208734648162952_308010606_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93636"/>
            <a:ext cx="1152127" cy="919140"/>
          </a:xfrm>
          <a:prstGeom prst="rect">
            <a:avLst/>
          </a:prstGeom>
          <a:noFill/>
        </p:spPr>
      </p:pic>
      <p:pic>
        <p:nvPicPr>
          <p:cNvPr id="10" name="43 - Εικόνα" descr="varkiza_logo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40397"/>
          <a:stretch>
            <a:fillRect/>
          </a:stretch>
        </p:blipFill>
        <p:spPr>
          <a:xfrm>
            <a:off x="395536" y="476672"/>
            <a:ext cx="2016224" cy="720080"/>
          </a:xfrm>
          <a:prstGeom prst="rect">
            <a:avLst/>
          </a:prstGeom>
        </p:spPr>
      </p:pic>
      <p:pic>
        <p:nvPicPr>
          <p:cNvPr id="11" name="Picture 8" descr="C:\Users\Christos\Desktop\cooltext28265925348545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1484784"/>
            <a:ext cx="3816423" cy="346849"/>
          </a:xfrm>
          <a:prstGeom prst="rect">
            <a:avLst/>
          </a:prstGeom>
          <a:noFill/>
        </p:spPr>
      </p:pic>
      <p:pic>
        <p:nvPicPr>
          <p:cNvPr id="13" name="Picture 7" descr="C:\Users\Christos\Desktop\cooltext28265922260280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1484784"/>
            <a:ext cx="1872208" cy="348011"/>
          </a:xfrm>
          <a:prstGeom prst="rect">
            <a:avLst/>
          </a:prstGeom>
          <a:noFill/>
        </p:spPr>
      </p:pic>
      <p:pic>
        <p:nvPicPr>
          <p:cNvPr id="14" name="Picture 9" descr="Î¥Î ÎÎ¥Î¡ÎÎÎÎ ÎÎÎ¥Î¤ÎÎÎÎÎ£ ÎÎÎ ÎÎÎ£ÎÎ©Î¤ÎÎÎÎ£ Î ÎÎÎÎ¤ÎÎÎÎ£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67000"/>
          </a:blip>
          <a:srcRect/>
          <a:stretch>
            <a:fillRect/>
          </a:stretch>
        </p:blipFill>
        <p:spPr bwMode="auto">
          <a:xfrm>
            <a:off x="179512" y="6165304"/>
            <a:ext cx="1728192" cy="401283"/>
          </a:xfrm>
          <a:prstGeom prst="rect">
            <a:avLst/>
          </a:prstGeom>
          <a:noFill/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2699792" y="6311061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ΙΔΑΦΚ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6957636051 &amp; 6907362758   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sethegr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@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gmail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.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com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geo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_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xenia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@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yahoo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.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</a:t>
            </a: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0232" y="6343436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b="1" dirty="0" smtClean="0">
                <a:solidFill>
                  <a:srgbClr val="0070C0"/>
                </a:solidFill>
                <a:hlinkClick r:id="rId14"/>
              </a:rPr>
              <a:t> </a:t>
            </a:r>
            <a:r>
              <a:rPr lang="ms-BN" sz="1000" b="1" dirty="0" smtClean="0">
                <a:solidFill>
                  <a:srgbClr val="0070C0"/>
                </a:solidFill>
                <a:latin typeface="Arial Narrow" pitchFamily="34" charset="0"/>
                <a:hlinkClick r:id="rId14"/>
              </a:rPr>
              <a:t>https://www.facebook.com/idafkhellas/</a:t>
            </a:r>
            <a:r>
              <a:rPr lang="el-GR" sz="1000" b="1" dirty="0" smtClean="0">
                <a:solidFill>
                  <a:srgbClr val="0070C0"/>
                </a:solidFill>
                <a:latin typeface="Arial Narrow" pitchFamily="34" charset="0"/>
              </a:rPr>
              <a:t>     </a:t>
            </a:r>
            <a:endParaRPr lang="el-GR" sz="1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4077072" y="6525344"/>
            <a:ext cx="792088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ΕΕΕΔΕΑ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6936780446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5"/>
              </a:rPr>
              <a:t>eeedea@yahoo.gr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h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ttps</a:t>
            </a:r>
            <a:r>
              <a:rPr lang="el-GR" sz="900" b="1" u="sng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:</a:t>
            </a:r>
            <a:r>
              <a:rPr kumimoji="0" lang="el-GR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/www.eeedea.gr</a:t>
            </a:r>
            <a:endParaRPr kumimoji="0" lang="el-GR" sz="9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0" name="Picture 12" descr="Rendered Imag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5575" y="-312738"/>
            <a:ext cx="2600325" cy="657226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-1764704" y="1700808"/>
            <a:ext cx="68572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26 Μαίου 2018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24" name="Diagram 23"/>
          <p:cNvGraphicFramePr/>
          <p:nvPr/>
        </p:nvGraphicFramePr>
        <p:xfrm>
          <a:off x="467544" y="2132856"/>
          <a:ext cx="8064896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6" name="Rectangle 25"/>
          <p:cNvSpPr/>
          <p:nvPr/>
        </p:nvSpPr>
        <p:spPr>
          <a:xfrm>
            <a:off x="395536" y="2132856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9.00π.μ. – 20.00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3429000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11.00π.μ. – 13.00 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3528" y="4797152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11.00π.μ. – 13.00 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95736" y="501491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l-GR" sz="2400" dirty="0" smtClean="0">
                <a:solidFill>
                  <a:schemeClr val="bg1"/>
                </a:solidFill>
                <a:latin typeface="+mj-lt"/>
              </a:rPr>
              <a:t>ΠΑΙΔΙΑΤΡΙΚΕΣ Α’ ΒΟΗΘΕΙΕΣ </a:t>
            </a:r>
          </a:p>
          <a:p>
            <a:pPr lvl="0">
              <a:buFont typeface="Arial" pitchFamily="34" charset="0"/>
              <a:buChar char="•"/>
            </a:pPr>
            <a:r>
              <a:rPr lang="el-GR" dirty="0" smtClean="0">
                <a:solidFill>
                  <a:schemeClr val="bg1"/>
                </a:solidFill>
                <a:latin typeface="+mj-lt"/>
              </a:rPr>
              <a:t>ΠΑΡΟΥΣΙΑΣΗ ΕΞΟΠΛΙΣΜΟΥ</a:t>
            </a:r>
            <a:endParaRPr lang="el-GR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83768" y="1772816"/>
            <a:ext cx="61206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l-GR" sz="20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" pitchFamily="34" charset="0"/>
              </a:rPr>
              <a:t> ΠΡΟΓΡΑΜΜΑ ΠΑΡΑΛΛΗΛΩΝ ΔΡΑΣΕΩΝ</a:t>
            </a:r>
            <a:endParaRPr lang="el-GR" sz="20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149080" y="3798530"/>
            <a:ext cx="336034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b="1" i="1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</a:t>
            </a: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διερμηνεία στην Ελληνική Νοηματική Γλώσσα</a:t>
            </a:r>
            <a:endParaRPr kumimoji="0" lang="el-GR" sz="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077072" y="5654189"/>
            <a:ext cx="33603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</a:t>
            </a: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διερμηνεία στην Ελληνική Νοηματική Γλώσσα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83196" cy="5301208"/>
          </a:xfrm>
          <a:prstGeom prst="rect">
            <a:avLst/>
          </a:prstGeom>
          <a:noFill/>
        </p:spPr>
      </p:pic>
      <p:pic>
        <p:nvPicPr>
          <p:cNvPr id="2052" name="Picture 4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-540568" y="3203238"/>
            <a:ext cx="6156176" cy="418620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4" name="Picture 6" descr="Î£ÏÎµÏÎ¹ÎºÎ® ÎµÎ¹ÎºÏÎ½Î±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60409" y="3816424"/>
            <a:ext cx="5440183" cy="378904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Εικόνα 4" descr="ÎÏÎ¿ÏÎ­Î»ÎµÏÎ¼Î± ÎµÎ¹ÎºÏÎ½Î±Ï Î³Î¹Î± Î´ÎÎÎÎ£ ÎÎÎÎ¡ÎÎ¥Î£ÎÎÎ¥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7000"/>
          </a:blip>
          <a:srcRect/>
          <a:stretch>
            <a:fillRect/>
          </a:stretch>
        </p:blipFill>
        <p:spPr bwMode="auto">
          <a:xfrm>
            <a:off x="7452320" y="260648"/>
            <a:ext cx="1287016" cy="116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C:\Users\Christos\Desktop\cooltext24908175452928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04664"/>
            <a:ext cx="1008112" cy="1071119"/>
          </a:xfrm>
          <a:prstGeom prst="rect">
            <a:avLst/>
          </a:prstGeom>
          <a:noFill/>
        </p:spPr>
      </p:pic>
      <p:pic>
        <p:nvPicPr>
          <p:cNvPr id="9" name="Picture 10" descr="C:\Users\Christos\Desktop\28741064_10208734648162952_308010606_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93636"/>
            <a:ext cx="1152127" cy="919140"/>
          </a:xfrm>
          <a:prstGeom prst="rect">
            <a:avLst/>
          </a:prstGeom>
          <a:noFill/>
        </p:spPr>
      </p:pic>
      <p:pic>
        <p:nvPicPr>
          <p:cNvPr id="10" name="43 - Εικόνα" descr="varkiza_logo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40397"/>
          <a:stretch>
            <a:fillRect/>
          </a:stretch>
        </p:blipFill>
        <p:spPr>
          <a:xfrm>
            <a:off x="395536" y="476672"/>
            <a:ext cx="2016224" cy="720080"/>
          </a:xfrm>
          <a:prstGeom prst="rect">
            <a:avLst/>
          </a:prstGeom>
        </p:spPr>
      </p:pic>
      <p:pic>
        <p:nvPicPr>
          <p:cNvPr id="11" name="Picture 8" descr="C:\Users\Christos\Desktop\cooltext28265925348545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1484784"/>
            <a:ext cx="3816423" cy="346849"/>
          </a:xfrm>
          <a:prstGeom prst="rect">
            <a:avLst/>
          </a:prstGeom>
          <a:noFill/>
        </p:spPr>
      </p:pic>
      <p:pic>
        <p:nvPicPr>
          <p:cNvPr id="13" name="Picture 7" descr="C:\Users\Christos\Desktop\cooltext28265922260280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1484784"/>
            <a:ext cx="1872208" cy="348011"/>
          </a:xfrm>
          <a:prstGeom prst="rect">
            <a:avLst/>
          </a:prstGeom>
          <a:noFill/>
        </p:spPr>
      </p:pic>
      <p:pic>
        <p:nvPicPr>
          <p:cNvPr id="14" name="Picture 9" descr="Î¥Î ÎÎ¥Î¡ÎÎÎÎ ÎÎÎ¥Î¤ÎÎÎÎÎ£ ÎÎÎ ÎÎÎ£ÎÎ©Î¤ÎÎÎÎ£ Î ÎÎÎÎ¤ÎÎÎÎ£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67000"/>
          </a:blip>
          <a:srcRect/>
          <a:stretch>
            <a:fillRect/>
          </a:stretch>
        </p:blipFill>
        <p:spPr bwMode="auto">
          <a:xfrm>
            <a:off x="179512" y="6165304"/>
            <a:ext cx="1728192" cy="401283"/>
          </a:xfrm>
          <a:prstGeom prst="rect">
            <a:avLst/>
          </a:prstGeom>
          <a:noFill/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2699792" y="6311061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ΙΔΑΦΚ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6957636051 &amp; 6907362758   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sethegr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@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gmail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.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com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geo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_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xenia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@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yahoo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.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</a:t>
            </a: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0232" y="6343436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b="1" dirty="0" smtClean="0">
                <a:solidFill>
                  <a:srgbClr val="0070C0"/>
                </a:solidFill>
                <a:hlinkClick r:id="rId14"/>
              </a:rPr>
              <a:t> </a:t>
            </a:r>
            <a:r>
              <a:rPr lang="ms-BN" sz="1000" b="1" dirty="0" smtClean="0">
                <a:solidFill>
                  <a:srgbClr val="0070C0"/>
                </a:solidFill>
                <a:latin typeface="Arial Narrow" pitchFamily="34" charset="0"/>
                <a:hlinkClick r:id="rId14"/>
              </a:rPr>
              <a:t>https://www.facebook.com/idafkhellas/</a:t>
            </a:r>
            <a:r>
              <a:rPr lang="el-GR" sz="1000" b="1" dirty="0" smtClean="0">
                <a:solidFill>
                  <a:srgbClr val="0070C0"/>
                </a:solidFill>
                <a:latin typeface="Arial Narrow" pitchFamily="34" charset="0"/>
              </a:rPr>
              <a:t>     </a:t>
            </a:r>
            <a:endParaRPr lang="el-GR" sz="1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4077072" y="6525344"/>
            <a:ext cx="792088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ΕΕΕΔΕΑ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6936780446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5"/>
              </a:rPr>
              <a:t>eeedea@yahoo.gr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h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ttps</a:t>
            </a:r>
            <a:r>
              <a:rPr lang="el-GR" sz="900" b="1" u="sng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:</a:t>
            </a:r>
            <a:r>
              <a:rPr kumimoji="0" lang="el-GR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/www.eeedea.gr</a:t>
            </a:r>
            <a:endParaRPr kumimoji="0" lang="el-GR" sz="9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0" name="Picture 12" descr="Rendered Imag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5575" y="-312738"/>
            <a:ext cx="2600325" cy="657226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-1764704" y="1700808"/>
            <a:ext cx="68572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26 Μαίου 2018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24" name="Diagram 23"/>
          <p:cNvGraphicFramePr/>
          <p:nvPr/>
        </p:nvGraphicFramePr>
        <p:xfrm>
          <a:off x="467544" y="2132856"/>
          <a:ext cx="8064896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6" name="Rectangle 25"/>
          <p:cNvSpPr/>
          <p:nvPr/>
        </p:nvSpPr>
        <p:spPr>
          <a:xfrm>
            <a:off x="395536" y="2132856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13.00 – 15.00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3429000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15.00 – 17.00 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1520" y="4797152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   15.00 – 17.00   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195736" y="5003884"/>
            <a:ext cx="51033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2000" dirty="0" smtClean="0">
                <a:solidFill>
                  <a:schemeClr val="bg1"/>
                </a:solidFill>
              </a:rPr>
              <a:t>ΑΣΦΑΛΗΣ ΧΡΗΣΗ ΠΥΡΟΣΒΕΣΤΙΚΩΝ ΟΧΗΜΑΤΩΝ</a:t>
            </a:r>
          </a:p>
          <a:p>
            <a:pPr lvl="0"/>
            <a:r>
              <a:rPr lang="el-GR" sz="2000" dirty="0" smtClean="0">
                <a:solidFill>
                  <a:schemeClr val="bg1"/>
                </a:solidFill>
              </a:rPr>
              <a:t>ΔΑΣΟΠΥΡΟΣΒΕΣΗ </a:t>
            </a:r>
          </a:p>
          <a:p>
            <a:pPr lvl="0"/>
            <a:r>
              <a:rPr lang="el-GR" sz="2000" dirty="0" smtClean="0">
                <a:solidFill>
                  <a:schemeClr val="bg1"/>
                </a:solidFill>
              </a:rPr>
              <a:t>ΑΝΤΙΜΕΤΩΠΙΣΗ ΦΥΣΙΚΩΝ ΚΑΤΑΣΤΡΟΦΩΝ    </a:t>
            </a:r>
            <a:endParaRPr lang="el-GR" sz="2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83768" y="1772816"/>
            <a:ext cx="61206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l-GR" sz="20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" pitchFamily="34" charset="0"/>
              </a:rPr>
              <a:t> ΠΡΟΓΡΑΜΜΑ ΠΑΡΑΛΛΗΛΩΝ ΔΡΑΣΕΩΝ</a:t>
            </a:r>
            <a:endParaRPr lang="el-GR" sz="20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861048" y="2917885"/>
            <a:ext cx="3437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διερμηνεία στην Ελληνική Νοηματική Γλώσσα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4860032" y="4448145"/>
            <a:ext cx="3437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διερμηνεία στην Ελληνική Νοηματική Γλώσσα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4860032" y="5888305"/>
            <a:ext cx="3437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διερμηνεία στην Ελληνική Νοηματική Γλώσσα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83196" cy="5301208"/>
          </a:xfrm>
          <a:prstGeom prst="rect">
            <a:avLst/>
          </a:prstGeom>
          <a:noFill/>
        </p:spPr>
      </p:pic>
      <p:pic>
        <p:nvPicPr>
          <p:cNvPr id="2052" name="Picture 4" descr="ÎÏÎ¿ÏÎ­Î»ÎµÏÎ¼Î± ÎµÎ¹ÎºÏÎ½Î±Ï Î³Î¹Î± ÎµÏÎ³Î¿ÏÏÎ±ÏÎ¹Î¿ Î¾Î±Î½Î¸Î·Ï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-540568" y="3203238"/>
            <a:ext cx="6156176" cy="418620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4" name="Picture 6" descr="Î£ÏÎµÏÎ¹ÎºÎ® ÎµÎ¹ÎºÏÎ½Î±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60409" y="3816424"/>
            <a:ext cx="5440183" cy="378904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Εικόνα 4" descr="ÎÏÎ¿ÏÎ­Î»ÎµÏÎ¼Î± ÎµÎ¹ÎºÏÎ½Î±Ï Î³Î¹Î± Î´ÎÎÎÎ£ ÎÎÎÎ¡ÎÎ¥Î£ÎÎÎ¥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7000"/>
          </a:blip>
          <a:srcRect/>
          <a:stretch>
            <a:fillRect/>
          </a:stretch>
        </p:blipFill>
        <p:spPr bwMode="auto">
          <a:xfrm>
            <a:off x="7452320" y="260648"/>
            <a:ext cx="1287016" cy="116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C:\Users\Christos\Desktop\cooltext24908175452928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04664"/>
            <a:ext cx="1008112" cy="1071119"/>
          </a:xfrm>
          <a:prstGeom prst="rect">
            <a:avLst/>
          </a:prstGeom>
          <a:noFill/>
        </p:spPr>
      </p:pic>
      <p:pic>
        <p:nvPicPr>
          <p:cNvPr id="9" name="Picture 10" descr="C:\Users\Christos\Desktop\28741064_10208734648162952_308010606_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93636"/>
            <a:ext cx="1152127" cy="919140"/>
          </a:xfrm>
          <a:prstGeom prst="rect">
            <a:avLst/>
          </a:prstGeom>
          <a:noFill/>
        </p:spPr>
      </p:pic>
      <p:pic>
        <p:nvPicPr>
          <p:cNvPr id="10" name="43 - Εικόνα" descr="varkiza_logo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40397"/>
          <a:stretch>
            <a:fillRect/>
          </a:stretch>
        </p:blipFill>
        <p:spPr>
          <a:xfrm>
            <a:off x="395536" y="476672"/>
            <a:ext cx="2016224" cy="720080"/>
          </a:xfrm>
          <a:prstGeom prst="rect">
            <a:avLst/>
          </a:prstGeom>
        </p:spPr>
      </p:pic>
      <p:pic>
        <p:nvPicPr>
          <p:cNvPr id="11" name="Picture 8" descr="C:\Users\Christos\Desktop\cooltext28265925348545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1484784"/>
            <a:ext cx="3816423" cy="346849"/>
          </a:xfrm>
          <a:prstGeom prst="rect">
            <a:avLst/>
          </a:prstGeom>
          <a:noFill/>
        </p:spPr>
      </p:pic>
      <p:pic>
        <p:nvPicPr>
          <p:cNvPr id="13" name="Picture 7" descr="C:\Users\Christos\Desktop\cooltext28265922260280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1484784"/>
            <a:ext cx="1872208" cy="348011"/>
          </a:xfrm>
          <a:prstGeom prst="rect">
            <a:avLst/>
          </a:prstGeom>
          <a:noFill/>
        </p:spPr>
      </p:pic>
      <p:pic>
        <p:nvPicPr>
          <p:cNvPr id="14" name="Picture 9" descr="Î¥Î ÎÎ¥Î¡ÎÎÎÎ ÎÎÎ¥Î¤ÎÎÎÎÎ£ ÎÎÎ ÎÎÎ£ÎÎ©Î¤ÎÎÎÎ£ Î ÎÎÎÎ¤ÎÎÎÎ£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67000"/>
          </a:blip>
          <a:srcRect/>
          <a:stretch>
            <a:fillRect/>
          </a:stretch>
        </p:blipFill>
        <p:spPr bwMode="auto">
          <a:xfrm>
            <a:off x="179512" y="6165304"/>
            <a:ext cx="1728192" cy="401283"/>
          </a:xfrm>
          <a:prstGeom prst="rect">
            <a:avLst/>
          </a:prstGeom>
          <a:noFill/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2699792" y="6311061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ΙΔΑΦΚ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6957636051 &amp; 6907362758   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sethegr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@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gmail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.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2"/>
              </a:rPr>
              <a:t>com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geo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_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xenia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@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yahoo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.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3"/>
              </a:rPr>
              <a:t>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</a:t>
            </a: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0232" y="6343436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b="1" dirty="0" smtClean="0">
                <a:solidFill>
                  <a:srgbClr val="0070C0"/>
                </a:solidFill>
                <a:hlinkClick r:id="rId14"/>
              </a:rPr>
              <a:t> </a:t>
            </a:r>
            <a:r>
              <a:rPr lang="ms-BN" sz="1000" b="1" dirty="0" smtClean="0">
                <a:solidFill>
                  <a:srgbClr val="0070C0"/>
                </a:solidFill>
                <a:latin typeface="Arial Narrow" pitchFamily="34" charset="0"/>
                <a:hlinkClick r:id="rId14"/>
              </a:rPr>
              <a:t>https://www.facebook.com/idafkhellas/</a:t>
            </a:r>
            <a:r>
              <a:rPr lang="el-GR" sz="1000" b="1" dirty="0" smtClean="0">
                <a:solidFill>
                  <a:srgbClr val="0070C0"/>
                </a:solidFill>
                <a:latin typeface="Arial Narrow" pitchFamily="34" charset="0"/>
              </a:rPr>
              <a:t>     </a:t>
            </a:r>
            <a:endParaRPr lang="el-GR" sz="1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4077072" y="6525344"/>
            <a:ext cx="792088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9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ΕΕΕΔΕΑ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6936780446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Ε-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Mail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: 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5"/>
              </a:rPr>
              <a:t>eeedea@yahoo.gr</a:t>
            </a:r>
            <a:r>
              <a:rPr kumimoji="0" lang="el-GR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h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ttps</a:t>
            </a:r>
            <a:r>
              <a:rPr lang="el-GR" sz="900" b="1" u="sng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:</a:t>
            </a:r>
            <a:r>
              <a:rPr kumimoji="0" lang="el-GR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</a:t>
            </a:r>
            <a:r>
              <a:rPr kumimoji="0" lang="en-US" sz="9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  <a:hlinkClick r:id="rId16"/>
              </a:rPr>
              <a:t>/www.eeedea.gr</a:t>
            </a:r>
            <a:endParaRPr kumimoji="0" lang="el-GR" sz="9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b="1" dirty="0" smtClean="0">
                <a:latin typeface="Calibri" pitchFamily="34" charset="0"/>
                <a:cs typeface="Arial" pitchFamily="34" charset="0"/>
              </a:rPr>
              <a:t>                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0" name="Picture 12" descr="Rendered Imag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5575" y="-312738"/>
            <a:ext cx="2600325" cy="657226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-1764704" y="1700808"/>
            <a:ext cx="68572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26 Μαίου 2018</a:t>
            </a:r>
            <a:endParaRPr lang="el-G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24" name="Diagram 23"/>
          <p:cNvGraphicFramePr/>
          <p:nvPr/>
        </p:nvGraphicFramePr>
        <p:xfrm>
          <a:off x="467544" y="2132856"/>
          <a:ext cx="8064896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6" name="Rectangle 25"/>
          <p:cNvSpPr/>
          <p:nvPr/>
        </p:nvSpPr>
        <p:spPr>
          <a:xfrm>
            <a:off x="395536" y="2132856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002060"/>
                </a:solidFill>
                <a:latin typeface="Arial Narrow" pitchFamily="34" charset="0"/>
              </a:rPr>
              <a:t>14.00 – 15.00</a:t>
            </a:r>
            <a:endParaRPr lang="el-GR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3429000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15.00 – 17.00 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1520" y="4797152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Arial Narrow" pitchFamily="34" charset="0"/>
              </a:rPr>
              <a:t>     </a:t>
            </a:r>
            <a:r>
              <a:rPr lang="el-GR" b="1" dirty="0" smtClean="0">
                <a:solidFill>
                  <a:srgbClr val="002060"/>
                </a:solidFill>
                <a:latin typeface="Arial Narrow" pitchFamily="34" charset="0"/>
              </a:rPr>
              <a:t>15.00 – 17.00   </a:t>
            </a:r>
            <a:endParaRPr lang="el-GR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95736" y="501491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l-GR" sz="2400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el-GR" dirty="0" smtClean="0">
                <a:solidFill>
                  <a:schemeClr val="bg1"/>
                </a:solidFill>
                <a:latin typeface="+mj-lt"/>
              </a:rPr>
              <a:t>ΔΑΣΟΠΥΡΟΣΒΕΣΗ </a:t>
            </a:r>
          </a:p>
          <a:p>
            <a:pPr lvl="0">
              <a:buFont typeface="Arial" pitchFamily="34" charset="0"/>
              <a:buChar char="•"/>
            </a:pPr>
            <a:r>
              <a:rPr lang="el-GR" dirty="0" smtClean="0">
                <a:solidFill>
                  <a:schemeClr val="bg1"/>
                </a:solidFill>
                <a:latin typeface="+mj-lt"/>
              </a:rPr>
              <a:t>ΑΝΤΙΜΕΤΩΠΙΣΗ ΦΥΣΙΚΩΝ  ΚΑΤΑΣΤΡΟΦΩΝ </a:t>
            </a:r>
            <a:endParaRPr lang="el-GR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195736" y="5003884"/>
            <a:ext cx="53555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2000" b="1" dirty="0" smtClean="0">
                <a:solidFill>
                  <a:srgbClr val="002060"/>
                </a:solidFill>
              </a:rPr>
              <a:t>ΑΣΦΑΛΗΣ ΧΡΗΣΗ ΠΥΡΟΣΒΕΣΤΙΚΩΝ ΟΧΗΜΑΤΩΝ  </a:t>
            </a:r>
            <a:endParaRPr lang="el-GR" sz="2000" b="1" dirty="0">
              <a:solidFill>
                <a:srgbClr val="002060"/>
              </a:solidFill>
            </a:endParaRPr>
          </a:p>
        </p:txBody>
      </p:sp>
      <p:pic>
        <p:nvPicPr>
          <p:cNvPr id="2150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668344" y="2204864"/>
            <a:ext cx="725840" cy="108012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8" name="Rectangle 27"/>
          <p:cNvSpPr/>
          <p:nvPr/>
        </p:nvSpPr>
        <p:spPr>
          <a:xfrm>
            <a:off x="2483768" y="1732746"/>
            <a:ext cx="61206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l-GR" sz="20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" pitchFamily="34" charset="0"/>
              </a:rPr>
              <a:t> ΠΡΟΓΡΑΜΜΑ ΠΑΡΑΛΛΗΛΩΝ ΔΡΑΣΕΩΝ</a:t>
            </a:r>
            <a:endParaRPr lang="el-GR" sz="20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4283968" y="3007985"/>
            <a:ext cx="3437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Με διερμηνεία στην Ελληνική Νοηματική Γλώσσα</a:t>
            </a:r>
            <a:endParaRPr kumimoji="0" lang="el-GR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1465</Words>
  <Application>Microsoft Office PowerPoint</Application>
  <PresentationFormat>Προβολή στην οθόνη (4:3)</PresentationFormat>
  <Paragraphs>356</Paragraphs>
  <Slides>17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18" baseType="lpstr"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Christos</dc:creator>
  <cp:lastModifiedBy>Xristina</cp:lastModifiedBy>
  <cp:revision>36</cp:revision>
  <dcterms:created xsi:type="dcterms:W3CDTF">2018-05-07T06:34:25Z</dcterms:created>
  <dcterms:modified xsi:type="dcterms:W3CDTF">2018-05-22T13:23:07Z</dcterms:modified>
</cp:coreProperties>
</file>